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73" r:id="rId16"/>
    <p:sldId id="269" r:id="rId17"/>
    <p:sldId id="272" r:id="rId18"/>
    <p:sldId id="274" r:id="rId19"/>
    <p:sldId id="275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7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FBE98D-A7C0-4B00-A2CE-835CC9F3F3D2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4DFB6-F37E-44A0-886E-BAF15CA29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FBE98D-A7C0-4B00-A2CE-835CC9F3F3D2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4DFB6-F37E-44A0-886E-BAF15CA29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FBE98D-A7C0-4B00-A2CE-835CC9F3F3D2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4DFB6-F37E-44A0-886E-BAF15CA29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FBE98D-A7C0-4B00-A2CE-835CC9F3F3D2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4DFB6-F37E-44A0-886E-BAF15CA29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FBE98D-A7C0-4B00-A2CE-835CC9F3F3D2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4DFB6-F37E-44A0-886E-BAF15CA29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FBE98D-A7C0-4B00-A2CE-835CC9F3F3D2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4DFB6-F37E-44A0-886E-BAF15CA29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FBE98D-A7C0-4B00-A2CE-835CC9F3F3D2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4DFB6-F37E-44A0-886E-BAF15CA29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FBE98D-A7C0-4B00-A2CE-835CC9F3F3D2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4DFB6-F37E-44A0-886E-BAF15CA29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FBE98D-A7C0-4B00-A2CE-835CC9F3F3D2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4DFB6-F37E-44A0-886E-BAF15CA29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FBE98D-A7C0-4B00-A2CE-835CC9F3F3D2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4DFB6-F37E-44A0-886E-BAF15CA29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FBE98D-A7C0-4B00-A2CE-835CC9F3F3D2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4DFB6-F37E-44A0-886E-BAF15CA290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3FBE98D-A7C0-4B00-A2CE-835CC9F3F3D2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D44DFB6-F37E-44A0-886E-BAF15CA29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upload.wikimedia.org/wikipedia/commons/8/83/Map_of_Russia_-_Kurgan_Oblast_(2008-03).sv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Kurgan_Oblast_Administrative_Numbered.png?uselang=ru" TargetMode="External"/><Relationship Id="rId2" Type="http://schemas.openxmlformats.org/officeDocument/2006/relationships/hyperlink" Target="http://ru.wikipedia.org/wiki/%D0%9C%D1%83%D0%BD%D0%B8%D1%86%D0%B8%D0%BF%D0%B0%D0%BB%D1%8C%D0%BD%D1%8B%D0%B9_%D1%80%D0%B0%D0%B9%D0%BE%D0%B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ru.wikipedia.org/wiki/%D0%A4%D0%B0%D0%B9%D0%BB:Maltsev_TS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http://upload.wikimedia.org/wikipedia/ru/thumb/d/df/Maltsev_TS.jpg/190px-Maltsev_TS.jpg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43_%D0%B3%D0%BE%D0%B4" TargetMode="External"/><Relationship Id="rId2" Type="http://schemas.openxmlformats.org/officeDocument/2006/relationships/hyperlink" Target="http://ru.wikipedia.org/wiki/6_%D1%84%D0%B5%D0%B2%D1%80%D0%B0%D0%BB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u.wikipedia.org/wiki/%D0%9E%D0%BC%D1%81%D0%BA%D0%B0%D1%8F_%D0%BE%D0%B1%D0%BB%D0%B0%D1%81%D1%82%D1%8C" TargetMode="External"/><Relationship Id="rId4" Type="http://schemas.openxmlformats.org/officeDocument/2006/relationships/hyperlink" Target="http://ru.wikipedia.org/wiki/%D0%A7%D0%B5%D0%BB%D1%8F%D0%B1%D0%B8%D0%BD%D1%81%D0%BA%D0%B0%D1%8F_%D0%BE%D0%B1%D0%BB%D0%B0%D1%81%D1%82%D1%8C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d/d5/Coat_of_Arms_of_Kurgan_oblast.p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7%D0%B0%D0%BF%D0%B0%D0%B4%D0%BD%D0%BE-%D0%A1%D0%B8%D0%B1%D0%B8%D1%80%D1%81%D0%BA%D0%B0%D1%8F_%D1%80%D0%B0%D0%B2%D0%BD%D0%B8%D0%BD%D0%B0" TargetMode="External"/><Relationship Id="rId2" Type="http://schemas.openxmlformats.org/officeDocument/2006/relationships/hyperlink" Target="http://ru.wikipedia.org/wiki/%D0%A4%D0%B5%D0%B4%D0%B5%D1%80%D0%B0%D1%82%D0%B8%D0%B2%D0%BD%D0%BE%D0%B5_%D1%83%D1%81%D1%82%D1%80%D0%BE%D0%B9%D1%81%D1%82%D0%B2%D0%BE_%D0%A0%D0%BE%D1%81%D1%81%D0%B8%D0%B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D0%A3%D1%80%D0%B0%D0%BB%D1%8C%D1%81%D0%BA%D0%B8%D0%B9_%D1%84%D0%B5%D0%B4%D0%B5%D1%80%D0%B0%D0%BB%D1%8C%D0%BD%D1%8B%D0%B9_%D0%BE%D0%BA%D1%80%D1%83%D0%B3_%D0%A0%D0%BE%D1%81%D1%81%D0%B8%D0%B9%D1%81%D0%BA%D0%BE%D0%B9_%D0%A4%D0%B5%D0%B4%D0%B5%D1%80%D0%B0%D1%86%D0%B8%D0%B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2011_%D0%B3%D0%BE%D0%B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1%D0%B2%D0%B5%D1%80%D0%B4%D0%BB%D0%BE%D0%B2%D1%81%D0%BA%D0%B0%D1%8F_%D0%BE%D0%B1%D0%BB%D0%B0%D1%81%D1%82%D1%8C" TargetMode="External"/><Relationship Id="rId7" Type="http://schemas.openxmlformats.org/officeDocument/2006/relationships/hyperlink" Target="http://ru.wikipedia.org/wiki/%D0%9A%D0%BE%D1%81%D1%82%D0%B0%D0%BD%D0%B0%D0%B9%D1%81%D0%BA%D0%B0%D1%8F_%D0%BE%D0%B1%D0%BB%D0%B0%D1%81%D1%82%D1%8C" TargetMode="External"/><Relationship Id="rId2" Type="http://schemas.openxmlformats.org/officeDocument/2006/relationships/hyperlink" Target="http://ru.wikipedia.org/wiki/%D0%A7%D0%B5%D0%BB%D1%8F%D0%B1%D0%B8%D0%BD%D1%81%D0%BA%D0%B0%D1%8F_%D0%BE%D0%B1%D0%BB%D0%B0%D1%81%D1%82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A%D0%B0%D0%B7%D0%B0%D1%85%D1%81%D1%82%D0%B0%D0%BD" TargetMode="External"/><Relationship Id="rId5" Type="http://schemas.openxmlformats.org/officeDocument/2006/relationships/hyperlink" Target="http://ru.wikipedia.org/wiki/%D0%A1%D0%B5%D0%B2%D0%B5%D1%80%D0%BE-%D0%9A%D0%B0%D0%B7%D0%B0%D1%85%D1%81%D1%82%D0%B0%D0%BD%D1%81%D0%BA%D0%B0%D1%8F_%D0%BE%D0%B1%D0%BB%D0%B0%D1%81%D1%82%D1%8C" TargetMode="External"/><Relationship Id="rId4" Type="http://schemas.openxmlformats.org/officeDocument/2006/relationships/hyperlink" Target="http://ru.wikipedia.org/wiki/%D0%A2%D1%8E%D0%BC%D0%B5%D0%BD%D1%81%D0%BA%D0%B0%D1%8F_%D0%BE%D0%B1%D0%BB%D0%B0%D1%81%D1%82%D1%8C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ru.wikipedia.org/wiki/%D0%9A%D1%83%D1%80%D0%B3%D0%B0%D0%BD_(%D0%B3%D0%BE%D1%80%D0%BE%D0%B4)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i="1" dirty="0" smtClean="0"/>
              <a:t>Курганская область- наш дом</a:t>
            </a:r>
            <a:endParaRPr lang="ru-RU" sz="4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624288"/>
          </a:xfrm>
        </p:spPr>
        <p:txBody>
          <a:bodyPr>
            <a:normAutofit fontScale="70000" lnSpcReduction="20000"/>
          </a:bodyPr>
          <a:lstStyle/>
          <a:p>
            <a:pPr algn="ctr"/>
            <a:endParaRPr lang="ru-RU" sz="4800" b="1" i="1" dirty="0" smtClean="0"/>
          </a:p>
          <a:p>
            <a:pPr algn="ctr"/>
            <a:endParaRPr lang="ru-RU" sz="4800" b="1" i="1" dirty="0" smtClean="0"/>
          </a:p>
          <a:p>
            <a:pPr algn="ctr"/>
            <a:r>
              <a:rPr lang="ru-RU" sz="4800" b="1" i="1" dirty="0" smtClean="0"/>
              <a:t>         </a:t>
            </a:r>
            <a:r>
              <a:rPr lang="ru-RU" sz="3600" b="1" i="1" dirty="0" smtClean="0"/>
              <a:t>Проект </a:t>
            </a:r>
            <a:r>
              <a:rPr lang="ru-RU" sz="3600" b="1" i="1" dirty="0" smtClean="0"/>
              <a:t>выполнили:</a:t>
            </a:r>
          </a:p>
          <a:p>
            <a:pPr algn="ctr"/>
            <a:r>
              <a:rPr lang="ru-RU" sz="3600" b="1" i="1" dirty="0" smtClean="0"/>
              <a:t>                           Жуков </a:t>
            </a:r>
            <a:r>
              <a:rPr lang="ru-RU" sz="3600" b="1" i="1" dirty="0" smtClean="0"/>
              <a:t>Денис,</a:t>
            </a:r>
          </a:p>
          <a:p>
            <a:pPr algn="ctr"/>
            <a:r>
              <a:rPr lang="ru-RU" sz="3600" b="1" i="1" dirty="0" smtClean="0"/>
              <a:t>                         </a:t>
            </a:r>
            <a:r>
              <a:rPr lang="ru-RU" sz="3600" b="1" i="1" dirty="0" err="1" smtClean="0"/>
              <a:t>Худорожков</a:t>
            </a:r>
            <a:r>
              <a:rPr lang="ru-RU" sz="3600" b="1" i="1" dirty="0" smtClean="0"/>
              <a:t> </a:t>
            </a:r>
            <a:r>
              <a:rPr lang="ru-RU" sz="3600" b="1" i="1" dirty="0" smtClean="0"/>
              <a:t>Алексей,</a:t>
            </a:r>
          </a:p>
          <a:p>
            <a:pPr algn="ctr"/>
            <a:r>
              <a:rPr lang="ru-RU" sz="3600" b="1" i="1" dirty="0" smtClean="0"/>
              <a:t>            Братцев Павел</a:t>
            </a:r>
          </a:p>
          <a:p>
            <a:pPr algn="ctr"/>
            <a:r>
              <a:rPr lang="ru-RU" sz="3600" b="1" i="1" dirty="0" smtClean="0"/>
              <a:t>                  Руководитель: Бояркина В.В.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i="1" u="sng" dirty="0" smtClean="0"/>
              <a:t>Курганская область на карте России  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endParaRPr lang="ru-RU" sz="2800" i="1" dirty="0"/>
          </a:p>
        </p:txBody>
      </p:sp>
      <p:pic>
        <p:nvPicPr>
          <p:cNvPr id="4" name="Содержимое 3" descr="File:Map of Russia - Kurgan Oblast (2008-03).sv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9196" y="530225"/>
            <a:ext cx="7251645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i="1" u="sng" dirty="0" smtClean="0">
                <a:hlinkClick r:id="rId2" tooltip="Муниципальный район"/>
              </a:rPr>
              <a:t>Муниципальные районы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400px-Kurgan_Oblast_Administrative_Numbered">
            <a:hlinkClick r:id="rId3"/>
          </p:cNvPr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642918"/>
            <a:ext cx="550072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3200" b="1" i="1" dirty="0" smtClean="0"/>
          </a:p>
          <a:p>
            <a:pPr algn="ctr">
              <a:buNone/>
            </a:pPr>
            <a:endParaRPr lang="ru-RU" sz="4400" b="1" i="1" dirty="0" smtClean="0"/>
          </a:p>
          <a:p>
            <a:pPr algn="ctr">
              <a:buNone/>
            </a:pPr>
            <a:endParaRPr lang="ru-RU" sz="4400" b="1" i="1" dirty="0" smtClean="0"/>
          </a:p>
          <a:p>
            <a:pPr algn="ctr">
              <a:buNone/>
            </a:pPr>
            <a:r>
              <a:rPr lang="ru-RU" sz="4400" b="1" i="1" dirty="0" smtClean="0"/>
              <a:t>Известные </a:t>
            </a:r>
            <a:r>
              <a:rPr lang="ru-RU" sz="4400" b="1" i="1" dirty="0" smtClean="0"/>
              <a:t>люди</a:t>
            </a:r>
          </a:p>
          <a:p>
            <a:pPr algn="ctr">
              <a:buNone/>
            </a:pPr>
            <a:r>
              <a:rPr lang="ru-RU" sz="4400" b="1" i="1" dirty="0" smtClean="0"/>
              <a:t> Курганской области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 smtClean="0"/>
              <a:t>Старец</a:t>
            </a:r>
            <a:r>
              <a:rPr lang="ru-RU" dirty="0" smtClean="0"/>
              <a:t> </a:t>
            </a:r>
            <a:r>
              <a:rPr lang="ru-RU" sz="4800" dirty="0" err="1" smtClean="0"/>
              <a:t>Далмат</a:t>
            </a:r>
            <a:endParaRPr lang="ru-RU" dirty="0"/>
          </a:p>
        </p:txBody>
      </p:sp>
      <p:pic>
        <p:nvPicPr>
          <p:cNvPr id="4" name="Содержимое 3" descr="http://persona.kurganobl.ru/images/yootheme/spotlight/dalmat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714356"/>
            <a:ext cx="535785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Терентий Семёнович Мальцев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://upload.wikimedia.org/wikipedia/ru/thumb/d/df/Maltsev_TS.jpg/190px-Maltsev_TS.jpg">
            <a:hlinkClick r:id="rId2"/>
          </p:cNvPr>
          <p:cNvPicPr/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643174" y="1357298"/>
            <a:ext cx="2831479" cy="333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err="1" smtClean="0"/>
              <a:t>Илизаров</a:t>
            </a:r>
            <a:r>
              <a:rPr lang="ru-RU" sz="3200" dirty="0" smtClean="0"/>
              <a:t> Гавриил Абрамович </a:t>
            </a:r>
            <a:endParaRPr lang="ru-RU" sz="3200" dirty="0"/>
          </a:p>
        </p:txBody>
      </p:sp>
      <p:pic>
        <p:nvPicPr>
          <p:cNvPr id="4" name="Содержимое 3" descr="http://persona.kurganobl.ru/images/stories/sections/hsoctrud/hst02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571480"/>
            <a:ext cx="328614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u-RU" b="1" i="1" dirty="0" smtClean="0"/>
              <a:t>Выдающийся советский хирург, специалист в области травматологии и ортопедии, доктор медицинских наук, профессор, член-корреспондент Академии наук СССР, академик РАН, Герой Социалистического Труда, лауреат Ленинской премии, депутат Верховного Совета СССР и Верховного Совета РСФСР, Почётный гражданин Курганской области.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>ВИТЕБСКИЙ Яков Давидович</a:t>
            </a:r>
            <a:br>
              <a:rPr lang="ru-RU" sz="2400" dirty="0" smtClean="0"/>
            </a:br>
            <a:r>
              <a:rPr lang="ru-RU" sz="2400" i="1" dirty="0" smtClean="0"/>
              <a:t>Хирург-гастроэнтеролог, заслуженный врач РСФСР, доктор медицинских наук</a:t>
            </a:r>
            <a:endParaRPr lang="ru-RU" sz="2400" dirty="0"/>
          </a:p>
        </p:txBody>
      </p:sp>
      <p:pic>
        <p:nvPicPr>
          <p:cNvPr id="4" name="Содержимое 3" descr="http://persona.kurganobl.ru/images/stories/sections/uchen/uro00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571480"/>
            <a:ext cx="292895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dirty="0" smtClean="0"/>
              <a:t>КАПАНИНА Светлана Владимировна </a:t>
            </a:r>
            <a:r>
              <a:rPr lang="ru-RU" sz="1800" i="1" dirty="0" smtClean="0"/>
              <a:t>Семикратная абсолютная чемпионка мира по высшему пилотажу, заслуженный мастер самолётного спорта, заслуженный тренер России.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Содержимое 3" descr="http://persona.kurganobl.ru/images/stories/sections/sporttrener/spt007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3012" y="500042"/>
            <a:ext cx="3144013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0" dirty="0" smtClean="0"/>
              <a:t>ВАЖЕНИНА Алла Ивановна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 smtClean="0"/>
              <a:t>Серебряная медалистка XXIX летних Олимпийских игр в Пекине, мастер спорта международного класса</a:t>
            </a:r>
            <a:endParaRPr lang="ru-RU" sz="2000" dirty="0"/>
          </a:p>
        </p:txBody>
      </p:sp>
      <p:pic>
        <p:nvPicPr>
          <p:cNvPr id="4" name="Содержимое 3" descr="http://persona.kurganobl.ru/images/stories/sections/sporttrener/spt00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71480"/>
            <a:ext cx="278608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i="1" dirty="0" smtClean="0"/>
              <a:t>Образована</a:t>
            </a:r>
            <a:r>
              <a:rPr lang="ru-RU" sz="3600" dirty="0" smtClean="0"/>
              <a:t> </a:t>
            </a:r>
          </a:p>
          <a:p>
            <a:pPr algn="ctr">
              <a:buNone/>
            </a:pPr>
            <a:r>
              <a:rPr lang="ru-RU" sz="3600" u="sng" dirty="0" smtClean="0">
                <a:hlinkClick r:id="rId2" tooltip="6 февраля"/>
              </a:rPr>
              <a:t>6 февраля</a:t>
            </a:r>
            <a:r>
              <a:rPr lang="ru-RU" sz="3600" dirty="0" smtClean="0"/>
              <a:t> </a:t>
            </a:r>
            <a:r>
              <a:rPr lang="ru-RU" sz="3600" u="sng" dirty="0" smtClean="0">
                <a:hlinkClick r:id="rId3" tooltip="1943 год"/>
              </a:rPr>
              <a:t>1943 года</a:t>
            </a:r>
            <a:r>
              <a:rPr lang="ru-RU" sz="3600" dirty="0" smtClean="0"/>
              <a:t>.</a:t>
            </a:r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 В состав области вошли 32 района восточной части </a:t>
            </a:r>
            <a:r>
              <a:rPr lang="ru-RU" sz="3600" u="sng" dirty="0" smtClean="0">
                <a:hlinkClick r:id="rId4" tooltip="Челябинская область"/>
              </a:rPr>
              <a:t>Челябинской области</a:t>
            </a:r>
            <a:r>
              <a:rPr lang="ru-RU" sz="3600" dirty="0" smtClean="0"/>
              <a:t> и</a:t>
            </a:r>
          </a:p>
          <a:p>
            <a:pPr algn="ctr">
              <a:buNone/>
            </a:pPr>
            <a:r>
              <a:rPr lang="ru-RU" sz="3600" dirty="0" smtClean="0"/>
              <a:t> 4 района </a:t>
            </a:r>
            <a:r>
              <a:rPr lang="ru-RU" sz="3600" u="sng" dirty="0" smtClean="0">
                <a:hlinkClick r:id="rId5" tooltip="Омская область"/>
              </a:rPr>
              <a:t>Омской области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800" b="1" i="1" dirty="0" smtClean="0"/>
          </a:p>
          <a:p>
            <a:pPr algn="ctr">
              <a:buNone/>
            </a:pPr>
            <a:endParaRPr lang="ru-RU" sz="4800" b="1" i="1" dirty="0" smtClean="0"/>
          </a:p>
          <a:p>
            <a:pPr algn="ctr">
              <a:buNone/>
            </a:pPr>
            <a:endParaRPr lang="ru-RU" sz="4800" b="1" i="1" dirty="0" smtClean="0"/>
          </a:p>
          <a:p>
            <a:pPr algn="ctr">
              <a:buNone/>
            </a:pPr>
            <a:r>
              <a:rPr lang="ru-RU" sz="4800" b="1" i="1" smtClean="0"/>
              <a:t>Спасибо за </a:t>
            </a:r>
            <a:r>
              <a:rPr lang="ru-RU" sz="4800" b="1" i="1" smtClean="0"/>
              <a:t>внимание!</a:t>
            </a:r>
            <a:endParaRPr lang="ru-RU" sz="48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Герб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File:Coat of Arms of Kurgan oblast.pn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1826" y="1293984"/>
            <a:ext cx="2714286" cy="274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Флаг</a:t>
            </a:r>
            <a:endParaRPr lang="ru-RU" sz="54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7519" y="1195387"/>
            <a:ext cx="5715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3600" b="1" dirty="0" err="1" smtClean="0"/>
              <a:t>Курга́нская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о́бласть</a:t>
            </a:r>
            <a:r>
              <a:rPr lang="ru-RU" sz="3600" dirty="0" smtClean="0"/>
              <a:t> — </a:t>
            </a:r>
          </a:p>
          <a:p>
            <a:pPr algn="ctr">
              <a:buNone/>
            </a:pPr>
            <a:r>
              <a:rPr lang="ru-RU" sz="3200" u="sng" dirty="0" smtClean="0">
                <a:hlinkClick r:id="rId2" tooltip="Федеративное устройство России"/>
              </a:rPr>
              <a:t>субъект Российской Федерации</a:t>
            </a:r>
            <a:r>
              <a:rPr lang="ru-RU" sz="3200" dirty="0" smtClean="0"/>
              <a:t>, </a:t>
            </a:r>
            <a:r>
              <a:rPr lang="ru-RU" dirty="0" smtClean="0"/>
              <a:t>расположенный в юго-восточной части </a:t>
            </a:r>
            <a:r>
              <a:rPr lang="ru-RU" u="sng" dirty="0" err="1" smtClean="0">
                <a:hlinkClick r:id="rId3" tooltip="Западно-Сибирская равнина"/>
              </a:rPr>
              <a:t>Западно-Сибирской</a:t>
            </a:r>
            <a:r>
              <a:rPr lang="ru-RU" u="sng" dirty="0" smtClean="0">
                <a:hlinkClick r:id="rId3" tooltip="Западно-Сибирская равнина"/>
              </a:rPr>
              <a:t> равнины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dirty="0" smtClean="0"/>
              <a:t> Входит в состав </a:t>
            </a:r>
            <a:r>
              <a:rPr lang="ru-RU" u="sng" dirty="0" smtClean="0">
                <a:hlinkClick r:id="rId4" tooltip="Уральский федеральный округ Российской Федерации"/>
              </a:rPr>
              <a:t>Уральского федерального округа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3200" b="1" i="1" dirty="0" smtClean="0"/>
          </a:p>
          <a:p>
            <a:pPr algn="ctr">
              <a:buNone/>
            </a:pPr>
            <a:r>
              <a:rPr lang="ru-RU" sz="3200" b="1" i="1" dirty="0" smtClean="0"/>
              <a:t>Территория</a:t>
            </a:r>
            <a:r>
              <a:rPr lang="ru-RU" sz="3200" b="1" dirty="0" smtClean="0"/>
              <a:t> — 71 500 км².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С запада на восток область протянулась на 430 км, а наибольшая протяжённость с севера на юг составляет 290 км.</a:t>
            </a:r>
          </a:p>
          <a:p>
            <a:pPr algn="ctr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С запада на восток область протянулась на 430 км, а наибольшая протяжённость с севера на юг составляет 290 км.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000" b="1" i="1" dirty="0" smtClean="0"/>
          </a:p>
          <a:p>
            <a:pPr algn="ctr">
              <a:buNone/>
            </a:pPr>
            <a:r>
              <a:rPr lang="ru-RU" sz="4000" b="1" i="1" dirty="0" smtClean="0"/>
              <a:t>Численность населения</a:t>
            </a:r>
            <a:r>
              <a:rPr lang="ru-RU" sz="4000" b="1" dirty="0" smtClean="0"/>
              <a:t> — 908 800 человек </a:t>
            </a:r>
          </a:p>
          <a:p>
            <a:pPr algn="ctr">
              <a:buNone/>
            </a:pPr>
            <a:r>
              <a:rPr lang="ru-RU" sz="4000" b="1" dirty="0" smtClean="0"/>
              <a:t>(</a:t>
            </a:r>
            <a:r>
              <a:rPr lang="ru-RU" sz="4000" b="1" u="sng" dirty="0" smtClean="0">
                <a:hlinkClick r:id="rId2" tooltip="2011 год"/>
              </a:rPr>
              <a:t>2011 год</a:t>
            </a:r>
            <a:r>
              <a:rPr lang="ru-RU" sz="4000" b="1" dirty="0" smtClean="0"/>
              <a:t>)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b="1" i="1" dirty="0" smtClean="0"/>
              <a:t>Курганская область граничит</a:t>
            </a:r>
            <a:r>
              <a:rPr lang="ru-RU" b="1" i="1" dirty="0" smtClean="0"/>
              <a:t>:</a:t>
            </a:r>
            <a:endParaRPr lang="ru-RU" b="1" dirty="0" smtClean="0"/>
          </a:p>
          <a:p>
            <a:pPr lvl="0"/>
            <a:r>
              <a:rPr lang="ru-RU" b="1" dirty="0" smtClean="0"/>
              <a:t>н</a:t>
            </a:r>
            <a:r>
              <a:rPr lang="ru-RU" b="1" dirty="0" smtClean="0"/>
              <a:t>а западе </a:t>
            </a:r>
            <a:r>
              <a:rPr lang="ru-RU" b="1" dirty="0" smtClean="0"/>
              <a:t>— с </a:t>
            </a:r>
            <a:r>
              <a:rPr lang="ru-RU" b="1" u="sng" dirty="0" smtClean="0">
                <a:hlinkClick r:id="rId2" tooltip="Челябинская область"/>
              </a:rPr>
              <a:t>Челябинской областью</a:t>
            </a:r>
            <a:endParaRPr lang="ru-RU" b="1" dirty="0" smtClean="0"/>
          </a:p>
          <a:p>
            <a:pPr lvl="0"/>
            <a:r>
              <a:rPr lang="ru-RU" b="1" dirty="0" smtClean="0"/>
              <a:t>на северо-западе — со </a:t>
            </a:r>
            <a:r>
              <a:rPr lang="ru-RU" b="1" u="sng" dirty="0" smtClean="0">
                <a:hlinkClick r:id="rId3" tooltip="Свердловская область"/>
              </a:rPr>
              <a:t>Свердловской областью</a:t>
            </a:r>
            <a:endParaRPr lang="ru-RU" b="1" dirty="0" smtClean="0"/>
          </a:p>
          <a:p>
            <a:pPr lvl="0"/>
            <a:r>
              <a:rPr lang="ru-RU" b="1" dirty="0" smtClean="0"/>
              <a:t>на северо-востоке — с </a:t>
            </a:r>
            <a:r>
              <a:rPr lang="ru-RU" b="1" u="sng" dirty="0" smtClean="0">
                <a:hlinkClick r:id="rId4" tooltip="Тюменская область"/>
              </a:rPr>
              <a:t>Тюменской областью</a:t>
            </a:r>
            <a:endParaRPr lang="ru-RU" b="1" dirty="0" smtClean="0"/>
          </a:p>
          <a:p>
            <a:pPr lvl="0"/>
            <a:r>
              <a:rPr lang="ru-RU" b="1" dirty="0" smtClean="0"/>
              <a:t>на юго-востоке — с </a:t>
            </a:r>
            <a:r>
              <a:rPr lang="ru-RU" b="1" u="sng" dirty="0" smtClean="0">
                <a:hlinkClick r:id="rId5" tooltip="Северо-Казахстанская область"/>
              </a:rPr>
              <a:t>Северо-Казахстанской областью</a:t>
            </a:r>
            <a:r>
              <a:rPr lang="ru-RU" b="1" dirty="0" smtClean="0"/>
              <a:t> (</a:t>
            </a:r>
            <a:r>
              <a:rPr lang="ru-RU" b="1" u="sng" dirty="0" smtClean="0">
                <a:hlinkClick r:id="rId6" tooltip="Казахстан"/>
              </a:rPr>
              <a:t>Республика Казахстан</a:t>
            </a:r>
            <a:r>
              <a:rPr lang="ru-RU" b="1" dirty="0" smtClean="0"/>
              <a:t>)</a:t>
            </a:r>
          </a:p>
          <a:p>
            <a:pPr lvl="0"/>
            <a:r>
              <a:rPr lang="ru-RU" b="1" dirty="0" smtClean="0"/>
              <a:t>на юге — с </a:t>
            </a:r>
            <a:r>
              <a:rPr lang="ru-RU" b="1" u="sng" dirty="0" err="1" smtClean="0">
                <a:hlinkClick r:id="rId7" tooltip="Костанайская область"/>
              </a:rPr>
              <a:t>Костанайской</a:t>
            </a:r>
            <a:r>
              <a:rPr lang="ru-RU" b="1" u="sng" dirty="0" smtClean="0">
                <a:hlinkClick r:id="rId7" tooltip="Костанайская область"/>
              </a:rPr>
              <a:t> областью</a:t>
            </a:r>
            <a:r>
              <a:rPr lang="ru-RU" b="1" dirty="0" smtClean="0"/>
              <a:t> (</a:t>
            </a:r>
            <a:r>
              <a:rPr lang="ru-RU" b="1" u="sng" dirty="0" smtClean="0">
                <a:hlinkClick r:id="rId6" tooltip="Казахстан"/>
              </a:rPr>
              <a:t>Республика Казахстан</a:t>
            </a:r>
            <a:r>
              <a:rPr lang="ru-RU" b="1" dirty="0" smtClean="0"/>
              <a:t>)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Административный центр</a:t>
            </a:r>
            <a:r>
              <a:rPr lang="ru-RU" dirty="0" smtClean="0"/>
              <a:t> — город </a:t>
            </a:r>
            <a:r>
              <a:rPr lang="ru-RU" u="sng" dirty="0" smtClean="0">
                <a:hlinkClick r:id="rId2" tooltip="Курган (город)"/>
              </a:rPr>
              <a:t>Курган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8434" name="Picture 2" descr="D:\Documents and Settings\Администратор\Рабочий стол\Новая папка (2)\Карта курганской области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2603" y="530225"/>
            <a:ext cx="5694041" cy="39710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119</TotalTime>
  <Words>278</Words>
  <Application>Microsoft Office PowerPoint</Application>
  <PresentationFormat>Экран (4:3)</PresentationFormat>
  <Paragraphs>53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Аспект</vt:lpstr>
      <vt:lpstr>Курганская область- наш дом</vt:lpstr>
      <vt:lpstr>Слайд 2</vt:lpstr>
      <vt:lpstr>Герб </vt:lpstr>
      <vt:lpstr>Флаг</vt:lpstr>
      <vt:lpstr>Слайд 5</vt:lpstr>
      <vt:lpstr>Слайд 6</vt:lpstr>
      <vt:lpstr>Слайд 7</vt:lpstr>
      <vt:lpstr>Слайд 8</vt:lpstr>
      <vt:lpstr>Административный центр — город Курган </vt:lpstr>
      <vt:lpstr>Курганская область на карте России   </vt:lpstr>
      <vt:lpstr>Муниципальные районы </vt:lpstr>
      <vt:lpstr>Слайд 12</vt:lpstr>
      <vt:lpstr>Старец Далмат</vt:lpstr>
      <vt:lpstr>Терентий Семёнович Мальцев </vt:lpstr>
      <vt:lpstr>Илизаров Гавриил Абрамович </vt:lpstr>
      <vt:lpstr>Слайд 16</vt:lpstr>
      <vt:lpstr>ВИТЕБСКИЙ Яков Давидович Хирург-гастроэнтеролог, заслуженный врач РСФСР, доктор медицинских наук</vt:lpstr>
      <vt:lpstr>КАПАНИНА Светлана Владимировна Семикратная абсолютная чемпионка мира по высшему пилотажу, заслуженный мастер самолётного спорта, заслуженный тренер России. </vt:lpstr>
      <vt:lpstr>ВАЖЕНИНА Алла Ивановна Серебряная медалистка XXIX летних Олимпийских игр в Пекине, мастер спорта международного класса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Курганская область</dc:title>
  <dc:creator>XTreme</dc:creator>
  <cp:lastModifiedBy>Пользователь Windows</cp:lastModifiedBy>
  <cp:revision>19</cp:revision>
  <dcterms:created xsi:type="dcterms:W3CDTF">2013-01-10T08:27:55Z</dcterms:created>
  <dcterms:modified xsi:type="dcterms:W3CDTF">2016-05-22T13:50:31Z</dcterms:modified>
</cp:coreProperties>
</file>