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8CA7A-6912-426A-8700-579F66026A26}" type="datetimeFigureOut">
              <a:rPr lang="ru-RU" smtClean="0"/>
              <a:t>03.03.2015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05389-6D17-4A1A-A01F-6475F5A93B0A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8CA7A-6912-426A-8700-579F66026A26}" type="datetimeFigureOut">
              <a:rPr lang="ru-RU" smtClean="0"/>
              <a:t>03.03.2015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05389-6D17-4A1A-A01F-6475F5A93B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8CA7A-6912-426A-8700-579F66026A26}" type="datetimeFigureOut">
              <a:rPr lang="ru-RU" smtClean="0"/>
              <a:t>03.03.2015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05389-6D17-4A1A-A01F-6475F5A93B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8CA7A-6912-426A-8700-579F66026A26}" type="datetimeFigureOut">
              <a:rPr lang="ru-RU" smtClean="0"/>
              <a:t>03.03.2015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05389-6D17-4A1A-A01F-6475F5A93B0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8CA7A-6912-426A-8700-579F66026A26}" type="datetimeFigureOut">
              <a:rPr lang="ru-RU" smtClean="0"/>
              <a:t>03.03.2015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05389-6D17-4A1A-A01F-6475F5A93B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8CA7A-6912-426A-8700-579F66026A26}" type="datetimeFigureOut">
              <a:rPr lang="ru-RU" smtClean="0"/>
              <a:t>03.03.2015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05389-6D17-4A1A-A01F-6475F5A93B0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8CA7A-6912-426A-8700-579F66026A26}" type="datetimeFigureOut">
              <a:rPr lang="ru-RU" smtClean="0"/>
              <a:t>03.03.2015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05389-6D17-4A1A-A01F-6475F5A93B0A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8CA7A-6912-426A-8700-579F66026A26}" type="datetimeFigureOut">
              <a:rPr lang="ru-RU" smtClean="0"/>
              <a:t>03.03.2015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05389-6D17-4A1A-A01F-6475F5A93B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8CA7A-6912-426A-8700-579F66026A26}" type="datetimeFigureOut">
              <a:rPr lang="ru-RU" smtClean="0"/>
              <a:t>03.03.2015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05389-6D17-4A1A-A01F-6475F5A93B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8CA7A-6912-426A-8700-579F66026A26}" type="datetimeFigureOut">
              <a:rPr lang="ru-RU" smtClean="0"/>
              <a:t>03.03.2015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05389-6D17-4A1A-A01F-6475F5A93B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8CA7A-6912-426A-8700-579F66026A26}" type="datetimeFigureOut">
              <a:rPr lang="ru-RU" smtClean="0"/>
              <a:t>03.03.2015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05389-6D17-4A1A-A01F-6475F5A93B0A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D48CA7A-6912-426A-8700-579F66026A26}" type="datetimeFigureOut">
              <a:rPr lang="ru-RU" smtClean="0"/>
              <a:t>03.03.2015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C605389-6D17-4A1A-A01F-6475F5A93B0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g"/><Relationship Id="rId5" Type="http://schemas.openxmlformats.org/officeDocument/2006/relationships/image" Target="../media/image19.jpeg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76672"/>
            <a:ext cx="8856985" cy="59046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585165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523" y="188640"/>
            <a:ext cx="9219051" cy="6453336"/>
          </a:xfrm>
        </p:spPr>
      </p:pic>
    </p:spTree>
    <p:extLst>
      <p:ext uri="{BB962C8B-B14F-4D97-AF65-F5344CB8AC3E}">
        <p14:creationId xmlns:p14="http://schemas.microsoft.com/office/powerpoint/2010/main" val="22129320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8800816" cy="6741368"/>
          </a:xfrm>
        </p:spPr>
      </p:pic>
    </p:spTree>
    <p:extLst>
      <p:ext uri="{BB962C8B-B14F-4D97-AF65-F5344CB8AC3E}">
        <p14:creationId xmlns:p14="http://schemas.microsoft.com/office/powerpoint/2010/main" val="2368525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966" y="548680"/>
            <a:ext cx="8608873" cy="5688632"/>
          </a:xfrm>
        </p:spPr>
      </p:pic>
    </p:spTree>
    <p:extLst>
      <p:ext uri="{BB962C8B-B14F-4D97-AF65-F5344CB8AC3E}">
        <p14:creationId xmlns:p14="http://schemas.microsoft.com/office/powerpoint/2010/main" val="13032480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441" y="548679"/>
            <a:ext cx="7670649" cy="5976665"/>
          </a:xfrm>
        </p:spPr>
      </p:pic>
    </p:spTree>
    <p:extLst>
      <p:ext uri="{BB962C8B-B14F-4D97-AF65-F5344CB8AC3E}">
        <p14:creationId xmlns:p14="http://schemas.microsoft.com/office/powerpoint/2010/main" val="16665495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472" y="548680"/>
            <a:ext cx="8132667" cy="5760640"/>
          </a:xfrm>
        </p:spPr>
      </p:pic>
    </p:spTree>
    <p:extLst>
      <p:ext uri="{BB962C8B-B14F-4D97-AF65-F5344CB8AC3E}">
        <p14:creationId xmlns:p14="http://schemas.microsoft.com/office/powerpoint/2010/main" val="2495916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16632"/>
            <a:ext cx="7636988" cy="6423512"/>
          </a:xfrm>
        </p:spPr>
      </p:pic>
    </p:spTree>
    <p:extLst>
      <p:ext uri="{BB962C8B-B14F-4D97-AF65-F5344CB8AC3E}">
        <p14:creationId xmlns:p14="http://schemas.microsoft.com/office/powerpoint/2010/main" val="24082098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04664"/>
            <a:ext cx="8339651" cy="6048672"/>
          </a:xfrm>
        </p:spPr>
      </p:pic>
    </p:spTree>
    <p:extLst>
      <p:ext uri="{BB962C8B-B14F-4D97-AF65-F5344CB8AC3E}">
        <p14:creationId xmlns:p14="http://schemas.microsoft.com/office/powerpoint/2010/main" val="41973107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44" y="260648"/>
            <a:ext cx="7582324" cy="6408712"/>
          </a:xfrm>
        </p:spPr>
      </p:pic>
    </p:spTree>
    <p:extLst>
      <p:ext uri="{BB962C8B-B14F-4D97-AF65-F5344CB8AC3E}">
        <p14:creationId xmlns:p14="http://schemas.microsoft.com/office/powerpoint/2010/main" val="10061754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262" y="116632"/>
            <a:ext cx="8048366" cy="6741368"/>
          </a:xfrm>
        </p:spPr>
      </p:pic>
    </p:spTree>
    <p:extLst>
      <p:ext uri="{BB962C8B-B14F-4D97-AF65-F5344CB8AC3E}">
        <p14:creationId xmlns:p14="http://schemas.microsoft.com/office/powerpoint/2010/main" val="42074981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88640"/>
            <a:ext cx="7352936" cy="6432175"/>
          </a:xfrm>
        </p:spPr>
      </p:pic>
    </p:spTree>
    <p:extLst>
      <p:ext uri="{BB962C8B-B14F-4D97-AF65-F5344CB8AC3E}">
        <p14:creationId xmlns:p14="http://schemas.microsoft.com/office/powerpoint/2010/main" val="4834186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76671"/>
            <a:ext cx="8928992" cy="59270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417810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88640"/>
            <a:ext cx="7517740" cy="6525344"/>
          </a:xfrm>
        </p:spPr>
      </p:pic>
    </p:spTree>
    <p:extLst>
      <p:ext uri="{BB962C8B-B14F-4D97-AF65-F5344CB8AC3E}">
        <p14:creationId xmlns:p14="http://schemas.microsoft.com/office/powerpoint/2010/main" val="13753639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16632"/>
            <a:ext cx="7878655" cy="6597352"/>
          </a:xfrm>
        </p:spPr>
      </p:pic>
    </p:spTree>
    <p:extLst>
      <p:ext uri="{BB962C8B-B14F-4D97-AF65-F5344CB8AC3E}">
        <p14:creationId xmlns:p14="http://schemas.microsoft.com/office/powerpoint/2010/main" val="16789054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88640"/>
            <a:ext cx="7476956" cy="6525344"/>
          </a:xfrm>
        </p:spPr>
      </p:pic>
    </p:spTree>
    <p:extLst>
      <p:ext uri="{BB962C8B-B14F-4D97-AF65-F5344CB8AC3E}">
        <p14:creationId xmlns:p14="http://schemas.microsoft.com/office/powerpoint/2010/main" val="31524598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35376"/>
            <a:ext cx="7638431" cy="6659842"/>
          </a:xfrm>
        </p:spPr>
      </p:pic>
    </p:spTree>
    <p:extLst>
      <p:ext uri="{BB962C8B-B14F-4D97-AF65-F5344CB8AC3E}">
        <p14:creationId xmlns:p14="http://schemas.microsoft.com/office/powerpoint/2010/main" val="12173408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5845333"/>
            <a:ext cx="3085728" cy="11430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Лучинка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1998"/>
            <a:ext cx="3462254" cy="46307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500" y="-5555"/>
            <a:ext cx="3957612" cy="41934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2343217"/>
            <a:ext cx="3059832" cy="33144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6517469" y="5886044"/>
            <a:ext cx="2193229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600" b="1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ea typeface="+mj-ea"/>
                <a:cs typeface="+mj-cs"/>
              </a:rPr>
              <a:t>Светец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956376" y="5684077"/>
            <a:ext cx="319705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600" b="1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Times New Roman"/>
                <a:cs typeface="Times New Roman"/>
              </a:rPr>
              <a:t>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65734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5589240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Факел масляной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32656"/>
            <a:ext cx="3960440" cy="511684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247161"/>
            <a:ext cx="3316213" cy="5093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4271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5589240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Керосиновые лампы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0125"/>
            <a:ext cx="3960171" cy="34750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3" y="1359679"/>
            <a:ext cx="4975840" cy="33159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421683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3733" y="5517232"/>
            <a:ext cx="5936447" cy="11430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Парафиновая свеча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803382"/>
            <a:ext cx="3398365" cy="453115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052736"/>
            <a:ext cx="4494767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2821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5517232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Керосиновая лампа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55815"/>
            <a:ext cx="3384376" cy="47042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32656"/>
            <a:ext cx="4163452" cy="47158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122920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5157192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Лампочка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57689">
            <a:off x="942142" y="797748"/>
            <a:ext cx="3776792" cy="377679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12754">
            <a:off x="5983902" y="2479743"/>
            <a:ext cx="2337662" cy="1407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3807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1674" y="3227302"/>
            <a:ext cx="3272326" cy="347503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883" y="188640"/>
            <a:ext cx="2857500" cy="28575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1024" y="0"/>
            <a:ext cx="3212976" cy="321297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640"/>
            <a:ext cx="1790700" cy="5715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700" y="3501008"/>
            <a:ext cx="3922191" cy="3002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307311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48</TotalTime>
  <Words>12</Words>
  <Application>Microsoft Office PowerPoint</Application>
  <PresentationFormat>Экран (4:3)</PresentationFormat>
  <Paragraphs>8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Воздушный поток</vt:lpstr>
      <vt:lpstr>Презентация PowerPoint</vt:lpstr>
      <vt:lpstr>Презентация PowerPoint</vt:lpstr>
      <vt:lpstr>Лучинка</vt:lpstr>
      <vt:lpstr>Факел масляной</vt:lpstr>
      <vt:lpstr>Керосиновые лампы</vt:lpstr>
      <vt:lpstr>Парафиновая свеча</vt:lpstr>
      <vt:lpstr>Керосиновая лампа</vt:lpstr>
      <vt:lpstr>Лампочка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111</dc:creator>
  <cp:lastModifiedBy>111</cp:lastModifiedBy>
  <cp:revision>3</cp:revision>
  <dcterms:created xsi:type="dcterms:W3CDTF">2015-03-03T13:56:47Z</dcterms:created>
  <dcterms:modified xsi:type="dcterms:W3CDTF">2015-03-03T14:45:43Z</dcterms:modified>
</cp:coreProperties>
</file>