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4" r:id="rId3"/>
    <p:sldId id="275" r:id="rId4"/>
    <p:sldId id="257" r:id="rId5"/>
    <p:sldId id="258" r:id="rId6"/>
    <p:sldId id="259" r:id="rId7"/>
    <p:sldId id="273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2" r:id="rId16"/>
    <p:sldId id="267" r:id="rId17"/>
    <p:sldId id="268" r:id="rId18"/>
    <p:sldId id="269" r:id="rId19"/>
    <p:sldId id="270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49BE6-7844-4497-A8CD-CCC96482D866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FFC4B-79A6-4E8F-AEA9-BACFD851D1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FFC4B-79A6-4E8F-AEA9-BACFD851D18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02D492-F887-4FEB-8685-374D5CFBEABB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7C109-33C1-4A7A-8A9B-F46F9F336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02D492-F887-4FEB-8685-374D5CFBEABB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7C109-33C1-4A7A-8A9B-F46F9F336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02D492-F887-4FEB-8685-374D5CFBEABB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7C109-33C1-4A7A-8A9B-F46F9F336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02D492-F887-4FEB-8685-374D5CFBEABB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7C109-33C1-4A7A-8A9B-F46F9F336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02D492-F887-4FEB-8685-374D5CFBEABB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7C109-33C1-4A7A-8A9B-F46F9F336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02D492-F887-4FEB-8685-374D5CFBEABB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7C109-33C1-4A7A-8A9B-F46F9F336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02D492-F887-4FEB-8685-374D5CFBEABB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7C109-33C1-4A7A-8A9B-F46F9F336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02D492-F887-4FEB-8685-374D5CFBEABB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7C109-33C1-4A7A-8A9B-F46F9F336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02D492-F887-4FEB-8685-374D5CFBEABB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7C109-33C1-4A7A-8A9B-F46F9F336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02D492-F887-4FEB-8685-374D5CFBEABB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7C109-33C1-4A7A-8A9B-F46F9F336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02D492-F887-4FEB-8685-374D5CFBEABB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7C109-33C1-4A7A-8A9B-F46F9F336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D02D492-F887-4FEB-8685-374D5CFBEABB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627C109-33C1-4A7A-8A9B-F46F9F336F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Проверочная работа по теме «Лента времени»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000" dirty="0" smtClean="0"/>
              <a:t>Окружающий мир, 3 класс, УМК Планета </a:t>
            </a:r>
            <a:r>
              <a:rPr lang="ru-RU" sz="2000" dirty="0" smtClean="0"/>
              <a:t>знаний</a:t>
            </a:r>
            <a:endParaRPr lang="en-US" sz="2000" dirty="0" smtClean="0"/>
          </a:p>
          <a:p>
            <a:r>
              <a:rPr lang="ru-RU" sz="2000" dirty="0" smtClean="0"/>
              <a:t>Учитель начальных классов: Буданова С.Н.</a:t>
            </a:r>
          </a:p>
          <a:p>
            <a:r>
              <a:rPr lang="ru-RU" sz="2000" dirty="0" smtClean="0"/>
              <a:t>МАОУ СОШ №22 г. Тамбова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/>
          <a:lstStyle/>
          <a:p>
            <a:r>
              <a:rPr lang="ru-RU" b="1" dirty="0" smtClean="0"/>
              <a:t>1826 г- первая фотография</a:t>
            </a:r>
            <a:endParaRPr lang="ru-RU" b="1" dirty="0"/>
          </a:p>
        </p:txBody>
      </p:sp>
      <p:pic>
        <p:nvPicPr>
          <p:cNvPr id="4" name="Содержимое 3" descr="первая-в-мире-фотография-вид-из-окна-мастерской-1826-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060848"/>
            <a:ext cx="4320480" cy="2988332"/>
          </a:xfr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3" y="2420888"/>
            <a:ext cx="4379293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1037 г.- </a:t>
            </a:r>
            <a:br>
              <a:rPr lang="ru-RU" b="1" dirty="0" smtClean="0"/>
            </a:br>
            <a:r>
              <a:rPr lang="ru-RU" b="1" dirty="0" smtClean="0"/>
              <a:t>первая библиотека в России</a:t>
            </a:r>
            <a:endParaRPr lang="ru-RU" b="1" dirty="0"/>
          </a:p>
        </p:txBody>
      </p:sp>
      <p:pic>
        <p:nvPicPr>
          <p:cNvPr id="4" name="Содержимое 3" descr="04765cc6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9090" y="1600200"/>
            <a:ext cx="6765819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1973 г. – </a:t>
            </a:r>
            <a:br>
              <a:rPr lang="ru-RU" b="1" dirty="0" smtClean="0"/>
            </a:br>
            <a:r>
              <a:rPr lang="ru-RU" b="1" dirty="0" smtClean="0"/>
              <a:t>первый мобильный телефон</a:t>
            </a:r>
            <a:endParaRPr lang="ru-RU" b="1" dirty="0"/>
          </a:p>
        </p:txBody>
      </p:sp>
      <p:pic>
        <p:nvPicPr>
          <p:cNvPr id="4" name="Содержимое 3" descr="mobi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3875" y="1600200"/>
            <a:ext cx="5876250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1547-1584гг- </a:t>
            </a:r>
            <a:br>
              <a:rPr lang="ru-RU" b="1" dirty="0" smtClean="0"/>
            </a:br>
            <a:r>
              <a:rPr lang="ru-RU" b="1" dirty="0" smtClean="0"/>
              <a:t>первый русский царь</a:t>
            </a:r>
            <a:endParaRPr lang="ru-RU" b="1" dirty="0"/>
          </a:p>
        </p:txBody>
      </p:sp>
      <p:pic>
        <p:nvPicPr>
          <p:cNvPr id="4" name="Содержимое 3" descr="atta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00541" y="1600200"/>
            <a:ext cx="6742918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1935 г.- первое метро в Москве</a:t>
            </a:r>
            <a:endParaRPr lang="ru-RU" b="1" dirty="0"/>
          </a:p>
        </p:txBody>
      </p:sp>
      <p:pic>
        <p:nvPicPr>
          <p:cNvPr id="4" name="Содержимое 3" descr="19753511_first_underground_ever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772816"/>
            <a:ext cx="3810000" cy="3086100"/>
          </a:xfrm>
        </p:spPr>
      </p:pic>
      <p:pic>
        <p:nvPicPr>
          <p:cNvPr id="5" name="Рисунок 4" descr="Aeroport_metro_station_Moscow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420888"/>
            <a:ext cx="4187957" cy="314096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r>
              <a:rPr lang="ru-RU" b="1" dirty="0" smtClean="0"/>
              <a:t>1675 г.- </a:t>
            </a:r>
            <a:br>
              <a:rPr lang="ru-RU" b="1" dirty="0" smtClean="0"/>
            </a:br>
            <a:r>
              <a:rPr lang="ru-RU" b="1" dirty="0" smtClean="0"/>
              <a:t>первые карманные часы</a:t>
            </a:r>
            <a:endParaRPr lang="ru-RU" b="1" dirty="0"/>
          </a:p>
        </p:txBody>
      </p:sp>
      <p:pic>
        <p:nvPicPr>
          <p:cNvPr id="4" name="Содержимое 3" descr="часы..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64899" y="2132857"/>
            <a:ext cx="3735851" cy="280188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1171750_008moscow04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2348880"/>
            <a:ext cx="4413870" cy="29509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1288 г.- </a:t>
            </a:r>
            <a:br>
              <a:rPr lang="ru-RU" b="1" dirty="0" smtClean="0"/>
            </a:br>
            <a:r>
              <a:rPr lang="ru-RU" b="1" dirty="0" smtClean="0"/>
              <a:t>первые башенные часы </a:t>
            </a:r>
            <a:endParaRPr lang="ru-RU" b="1" dirty="0"/>
          </a:p>
        </p:txBody>
      </p:sp>
      <p:pic>
        <p:nvPicPr>
          <p:cNvPr id="5" name="Содержимое 4" descr="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484784"/>
            <a:ext cx="3394472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1886 г.- </a:t>
            </a:r>
            <a:br>
              <a:rPr lang="ru-RU" b="1" dirty="0" smtClean="0"/>
            </a:br>
            <a:r>
              <a:rPr lang="ru-RU" b="1" dirty="0" smtClean="0"/>
              <a:t>первая машина на бензине</a:t>
            </a:r>
            <a:endParaRPr lang="ru-RU" b="1" dirty="0"/>
          </a:p>
        </p:txBody>
      </p:sp>
      <p:pic>
        <p:nvPicPr>
          <p:cNvPr id="4" name="Содержимое 3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772816"/>
            <a:ext cx="5169762" cy="325165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b="1" dirty="0" smtClean="0"/>
              <a:t>1492 г.- открытие </a:t>
            </a:r>
            <a:r>
              <a:rPr lang="ru-RU" b="1" dirty="0"/>
              <a:t>А</a:t>
            </a:r>
            <a:r>
              <a:rPr lang="ru-RU" b="1" dirty="0" smtClean="0"/>
              <a:t>мерики</a:t>
            </a:r>
            <a:endParaRPr lang="ru-RU" b="1" dirty="0"/>
          </a:p>
        </p:txBody>
      </p:sp>
      <p:pic>
        <p:nvPicPr>
          <p:cNvPr id="4" name="Содержимое 3" descr="94440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772816"/>
            <a:ext cx="3224748" cy="330245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b="1" dirty="0" smtClean="0"/>
              <a:t>1833 г.- </a:t>
            </a:r>
            <a:br>
              <a:rPr lang="ru-RU" b="1" dirty="0" smtClean="0"/>
            </a:br>
            <a:r>
              <a:rPr lang="ru-RU" b="1" dirty="0" smtClean="0"/>
              <a:t>первая железная дорога</a:t>
            </a:r>
            <a:endParaRPr lang="ru-RU" b="1" dirty="0"/>
          </a:p>
        </p:txBody>
      </p:sp>
      <p:pic>
        <p:nvPicPr>
          <p:cNvPr id="4" name="Содержимое 3" descr="first_tra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916832"/>
            <a:ext cx="3621959" cy="2880320"/>
          </a:xfrm>
        </p:spPr>
      </p:pic>
      <p:pic>
        <p:nvPicPr>
          <p:cNvPr id="5" name="Рисунок 4" descr="railw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060848"/>
            <a:ext cx="4004105" cy="28583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Перед тобой даты различный исторических событий: первый самолет, первые часы и другие. В блокнот запиши </a:t>
            </a:r>
            <a:r>
              <a:rPr lang="ru-RU" b="1" u="sng" dirty="0" smtClean="0"/>
              <a:t>римскими цифрами век</a:t>
            </a:r>
            <a:r>
              <a:rPr lang="ru-RU" dirty="0" smtClean="0"/>
              <a:t>, которому принадлежит это событие.</a:t>
            </a:r>
          </a:p>
          <a:p>
            <a:pPr marL="0" indent="0" algn="ctr">
              <a:buNone/>
            </a:pPr>
            <a:r>
              <a:rPr lang="ru-RU" dirty="0" smtClean="0"/>
              <a:t>Желаю успеха!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Проверь себя.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3"/>
          <a:lstStyle/>
          <a:p>
            <a:pPr marL="514350" indent="835025">
              <a:buFont typeface="+mj-lt"/>
              <a:buAutoNum type="arabicPeriod"/>
              <a:tabLst>
                <a:tab pos="989013" algn="l"/>
              </a:tabLst>
            </a:pPr>
            <a:r>
              <a:rPr lang="en-US" dirty="0" smtClean="0"/>
              <a:t>VIII</a:t>
            </a:r>
            <a:endParaRPr lang="ru-RU" dirty="0" smtClean="0"/>
          </a:p>
          <a:p>
            <a:pPr marL="514350" indent="835025">
              <a:buFont typeface="+mj-lt"/>
              <a:buAutoNum type="arabicPeriod"/>
              <a:tabLst>
                <a:tab pos="989013" algn="l"/>
              </a:tabLst>
            </a:pPr>
            <a:r>
              <a:rPr lang="en-US" dirty="0" smtClean="0"/>
              <a:t>XIX</a:t>
            </a:r>
            <a:endParaRPr lang="ru-RU" dirty="0" smtClean="0"/>
          </a:p>
          <a:p>
            <a:pPr marL="514350" indent="835025">
              <a:buFont typeface="+mj-lt"/>
              <a:buAutoNum type="arabicPeriod"/>
              <a:tabLst>
                <a:tab pos="989013" algn="l"/>
              </a:tabLst>
            </a:pPr>
            <a:r>
              <a:rPr lang="en-US" dirty="0" smtClean="0"/>
              <a:t>XX</a:t>
            </a:r>
            <a:endParaRPr lang="ru-RU" dirty="0" smtClean="0"/>
          </a:p>
          <a:p>
            <a:pPr marL="514350" indent="835025">
              <a:buFont typeface="+mj-lt"/>
              <a:buAutoNum type="arabicPeriod"/>
              <a:tabLst>
                <a:tab pos="989013" algn="l"/>
              </a:tabLst>
            </a:pPr>
            <a:r>
              <a:rPr lang="en-US" dirty="0" smtClean="0"/>
              <a:t>IX</a:t>
            </a:r>
            <a:endParaRPr lang="ru-RU" dirty="0" smtClean="0"/>
          </a:p>
          <a:p>
            <a:pPr marL="514350" indent="835025">
              <a:buFont typeface="+mj-lt"/>
              <a:buAutoNum type="arabicPeriod"/>
              <a:tabLst>
                <a:tab pos="989013" algn="l"/>
              </a:tabLst>
            </a:pPr>
            <a:r>
              <a:rPr lang="en-US" dirty="0" smtClean="0"/>
              <a:t>XVIII</a:t>
            </a:r>
            <a:endParaRPr lang="ru-RU" dirty="0" smtClean="0"/>
          </a:p>
          <a:p>
            <a:pPr marL="514350" indent="835025">
              <a:buFont typeface="+mj-lt"/>
              <a:buAutoNum type="arabicPeriod"/>
              <a:tabLst>
                <a:tab pos="989013" algn="l"/>
              </a:tabLst>
            </a:pPr>
            <a:r>
              <a:rPr lang="en-US" dirty="0" smtClean="0"/>
              <a:t>XX</a:t>
            </a:r>
            <a:endParaRPr lang="ru-RU" dirty="0" smtClean="0"/>
          </a:p>
          <a:p>
            <a:pPr marL="514350" indent="835025">
              <a:buFont typeface="+mj-lt"/>
              <a:buAutoNum type="arabicPeriod"/>
              <a:tabLst>
                <a:tab pos="989013" algn="l"/>
              </a:tabLst>
            </a:pPr>
            <a:r>
              <a:rPr lang="en-US" dirty="0" smtClean="0"/>
              <a:t>XVI</a:t>
            </a:r>
            <a:endParaRPr lang="ru-RU" dirty="0" smtClean="0"/>
          </a:p>
          <a:p>
            <a:pPr marL="514350" indent="835025">
              <a:buFont typeface="+mj-lt"/>
              <a:buAutoNum type="arabicPeriod"/>
              <a:tabLst>
                <a:tab pos="989013" algn="l"/>
              </a:tabLst>
            </a:pPr>
            <a:r>
              <a:rPr lang="en-US" dirty="0" smtClean="0"/>
              <a:t>XIX</a:t>
            </a:r>
            <a:endParaRPr lang="ru-RU" dirty="0" smtClean="0"/>
          </a:p>
          <a:p>
            <a:pPr marL="514350" indent="835025">
              <a:buFont typeface="+mj-lt"/>
              <a:buAutoNum type="arabicPeriod"/>
              <a:tabLst>
                <a:tab pos="989013" algn="l"/>
              </a:tabLst>
            </a:pPr>
            <a:r>
              <a:rPr lang="en-US" dirty="0" smtClean="0"/>
              <a:t>XI</a:t>
            </a:r>
            <a:endParaRPr lang="ru-RU" dirty="0" smtClean="0"/>
          </a:p>
          <a:p>
            <a:pPr marL="514350" indent="835025">
              <a:buFont typeface="+mj-lt"/>
              <a:buAutoNum type="arabicPeriod"/>
              <a:tabLst>
                <a:tab pos="989013" algn="l"/>
              </a:tabLst>
            </a:pPr>
            <a:r>
              <a:rPr lang="en-US" dirty="0" smtClean="0"/>
              <a:t>XX</a:t>
            </a:r>
            <a:endParaRPr lang="ru-RU" dirty="0" smtClean="0"/>
          </a:p>
          <a:p>
            <a:pPr marL="514350" indent="835025">
              <a:buFont typeface="+mj-lt"/>
              <a:buAutoNum type="arabicPeriod"/>
              <a:tabLst>
                <a:tab pos="989013" algn="l"/>
              </a:tabLst>
            </a:pPr>
            <a:r>
              <a:rPr lang="en-US" dirty="0" smtClean="0"/>
              <a:t>XVI</a:t>
            </a:r>
            <a:endParaRPr lang="ru-RU" dirty="0" smtClean="0"/>
          </a:p>
          <a:p>
            <a:pPr marL="514350" indent="835025">
              <a:buFont typeface="+mj-lt"/>
              <a:buAutoNum type="arabicPeriod"/>
              <a:tabLst>
                <a:tab pos="989013" algn="l"/>
              </a:tabLst>
            </a:pPr>
            <a:r>
              <a:rPr lang="en-US" dirty="0" smtClean="0"/>
              <a:t>XX</a:t>
            </a:r>
            <a:endParaRPr lang="ru-RU" dirty="0" smtClean="0"/>
          </a:p>
          <a:p>
            <a:pPr marL="514350" indent="835025">
              <a:buFont typeface="+mj-lt"/>
              <a:buAutoNum type="arabicPeriod"/>
              <a:tabLst>
                <a:tab pos="989013" algn="l"/>
              </a:tabLst>
            </a:pPr>
            <a:r>
              <a:rPr lang="en-US" dirty="0" smtClean="0"/>
              <a:t>XVII</a:t>
            </a:r>
            <a:endParaRPr lang="ru-RU" dirty="0" smtClean="0"/>
          </a:p>
          <a:p>
            <a:pPr marL="514350" indent="835025">
              <a:buFont typeface="+mj-lt"/>
              <a:buAutoNum type="arabicPeriod"/>
              <a:tabLst>
                <a:tab pos="989013" algn="l"/>
              </a:tabLst>
            </a:pPr>
            <a:r>
              <a:rPr lang="en-US" dirty="0" smtClean="0"/>
              <a:t>XIII</a:t>
            </a:r>
            <a:endParaRPr lang="ru-RU" dirty="0" smtClean="0"/>
          </a:p>
          <a:p>
            <a:pPr marL="514350" indent="835025">
              <a:buFont typeface="+mj-lt"/>
              <a:buAutoNum type="arabicPeriod"/>
              <a:tabLst>
                <a:tab pos="989013" algn="l"/>
              </a:tabLst>
            </a:pPr>
            <a:r>
              <a:rPr lang="en-US" dirty="0" smtClean="0"/>
              <a:t>XIX</a:t>
            </a:r>
            <a:endParaRPr lang="ru-RU" dirty="0" smtClean="0"/>
          </a:p>
          <a:p>
            <a:pPr marL="514350" indent="835025">
              <a:buFont typeface="+mj-lt"/>
              <a:buAutoNum type="arabicPeriod"/>
              <a:tabLst>
                <a:tab pos="989013" algn="l"/>
              </a:tabLst>
            </a:pPr>
            <a:r>
              <a:rPr lang="en-US" dirty="0" smtClean="0"/>
              <a:t>XV</a:t>
            </a:r>
            <a:endParaRPr lang="ru-RU" dirty="0" smtClean="0"/>
          </a:p>
          <a:p>
            <a:pPr marL="514350" indent="835025">
              <a:buFont typeface="+mj-lt"/>
              <a:buAutoNum type="arabicPeriod"/>
              <a:tabLst>
                <a:tab pos="989013" algn="l"/>
              </a:tabLst>
            </a:pPr>
            <a:r>
              <a:rPr lang="en-US" dirty="0" smtClean="0"/>
              <a:t>XIX</a:t>
            </a:r>
            <a:endParaRPr lang="ru-RU" dirty="0" smtClean="0"/>
          </a:p>
          <a:p>
            <a:pPr marL="514350" indent="835025">
              <a:buFont typeface="+mj-lt"/>
              <a:buAutoNum type="arabicPeriod"/>
              <a:tabLst>
                <a:tab pos="989013" algn="l"/>
              </a:tabLst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b="1" dirty="0" smtClean="0"/>
              <a:t>725  г- </a:t>
            </a:r>
            <a:br>
              <a:rPr lang="ru-RU" b="1" dirty="0" smtClean="0"/>
            </a:br>
            <a:r>
              <a:rPr lang="ru-RU" b="1" dirty="0" smtClean="0"/>
              <a:t>первые часы в Китае</a:t>
            </a:r>
            <a:endParaRPr lang="ru-RU" b="1" dirty="0"/>
          </a:p>
        </p:txBody>
      </p:sp>
      <p:pic>
        <p:nvPicPr>
          <p:cNvPr id="31746" name="Picture 2" descr="Перевод часов на зимнее время. Гномон, ты можешь постоять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844824"/>
            <a:ext cx="2140558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1899 г.- первый трамвай</a:t>
            </a:r>
            <a:endParaRPr lang="ru-RU" b="1" dirty="0"/>
          </a:p>
        </p:txBody>
      </p:sp>
      <p:pic>
        <p:nvPicPr>
          <p:cNvPr id="25604" name="Picture 4" descr="http://evolutiontechnical.com/tra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57150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1903 г- первый самолет</a:t>
            </a:r>
            <a:endParaRPr lang="ru-RU" b="1" dirty="0"/>
          </a:p>
        </p:txBody>
      </p:sp>
      <p:pic>
        <p:nvPicPr>
          <p:cNvPr id="4" name="Содержимое 3" descr="silver-dart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340768"/>
            <a:ext cx="5890601" cy="441795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/>
          <a:lstStyle/>
          <a:p>
            <a:r>
              <a:rPr lang="ru-RU" b="1" dirty="0" smtClean="0"/>
              <a:t>859 г- г. Новгород</a:t>
            </a:r>
            <a:endParaRPr lang="ru-RU" b="1" dirty="0"/>
          </a:p>
        </p:txBody>
      </p:sp>
      <p:pic>
        <p:nvPicPr>
          <p:cNvPr id="4" name="Содержимое 3" descr="velikiy_novgorod_detinets_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340768"/>
            <a:ext cx="6261584" cy="419069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1836 г. Царь-колокол</a:t>
            </a:r>
            <a:endParaRPr lang="ru-RU" b="1" dirty="0"/>
          </a:p>
        </p:txBody>
      </p:sp>
      <p:pic>
        <p:nvPicPr>
          <p:cNvPr id="30722" name="Рисунок 1" descr="Царь-колокол России. фото. картин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68760"/>
            <a:ext cx="3024336" cy="454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1942 г- </a:t>
            </a:r>
            <a:br>
              <a:rPr lang="ru-RU" b="1" dirty="0" smtClean="0"/>
            </a:br>
            <a:r>
              <a:rPr lang="ru-RU" b="1" dirty="0" smtClean="0"/>
              <a:t>первая компьютерная игра</a:t>
            </a:r>
            <a:endParaRPr lang="ru-RU" b="1" dirty="0"/>
          </a:p>
        </p:txBody>
      </p:sp>
      <p:pic>
        <p:nvPicPr>
          <p:cNvPr id="5" name="Рисунок 4" descr="Компьютерная-иг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2564904"/>
            <a:ext cx="4695825" cy="3181350"/>
          </a:xfrm>
          <a:prstGeom prst="rect">
            <a:avLst/>
          </a:prstGeom>
        </p:spPr>
      </p:pic>
      <p:pic>
        <p:nvPicPr>
          <p:cNvPr id="4" name="Содержимое 3" descr="cultgam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984598"/>
            <a:ext cx="3400425" cy="36766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b="1" dirty="0" smtClean="0"/>
              <a:t>1564 г.- </a:t>
            </a:r>
            <a:br>
              <a:rPr lang="ru-RU" b="1" dirty="0" smtClean="0"/>
            </a:br>
            <a:r>
              <a:rPr lang="ru-RU" b="1" dirty="0" smtClean="0"/>
              <a:t>первая печатная книга</a:t>
            </a:r>
            <a:endParaRPr lang="ru-RU" b="1" dirty="0"/>
          </a:p>
        </p:txBody>
      </p:sp>
      <p:pic>
        <p:nvPicPr>
          <p:cNvPr id="7" name="Содержимое 6" descr="Book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628800"/>
            <a:ext cx="4572000" cy="381952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3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67</TotalTime>
  <Words>136</Words>
  <Application>Microsoft Office PowerPoint</Application>
  <PresentationFormat>Экран (4:3)</PresentationFormat>
  <Paragraphs>42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Тема3</vt:lpstr>
      <vt:lpstr>Проверочная работа по теме «Лента времени»</vt:lpstr>
      <vt:lpstr>Слайд 2</vt:lpstr>
      <vt:lpstr>725  г-  первые часы в Китае</vt:lpstr>
      <vt:lpstr>1899 г.- первый трамвай</vt:lpstr>
      <vt:lpstr>1903 г- первый самолет</vt:lpstr>
      <vt:lpstr>859 г- г. Новгород</vt:lpstr>
      <vt:lpstr>1836 г. Царь-колокол</vt:lpstr>
      <vt:lpstr>1942 г-  первая компьютерная игра</vt:lpstr>
      <vt:lpstr>1564 г.-  первая печатная книга</vt:lpstr>
      <vt:lpstr>1826 г- первая фотография</vt:lpstr>
      <vt:lpstr>1037 г.-  первая библиотека в России</vt:lpstr>
      <vt:lpstr>1973 г. –  первый мобильный телефон</vt:lpstr>
      <vt:lpstr>1547-1584гг-  первый русский царь</vt:lpstr>
      <vt:lpstr> 1935 г.- первое метро в Москве</vt:lpstr>
      <vt:lpstr>1675 г.-  первые карманные часы</vt:lpstr>
      <vt:lpstr>1288 г.-  первые башенные часы </vt:lpstr>
      <vt:lpstr>1886 г.-  первая машина на бензине</vt:lpstr>
      <vt:lpstr>1492 г.- открытие Америки</vt:lpstr>
      <vt:lpstr>1833 г.-  первая железная дорога</vt:lpstr>
      <vt:lpstr>Проверь себя.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Проверочная работа по теме «Лента времени»</dc:title>
  <dc:creator>Администратор</dc:creator>
  <cp:lastModifiedBy>Администратор</cp:lastModifiedBy>
  <cp:revision>8</cp:revision>
  <dcterms:created xsi:type="dcterms:W3CDTF">2013-04-09T07:07:16Z</dcterms:created>
  <dcterms:modified xsi:type="dcterms:W3CDTF">2013-04-15T06:43:58Z</dcterms:modified>
</cp:coreProperties>
</file>