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activeX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4" r:id="rId2"/>
    <p:sldId id="276" r:id="rId3"/>
    <p:sldId id="277" r:id="rId4"/>
    <p:sldId id="256" r:id="rId5"/>
    <p:sldId id="278" r:id="rId6"/>
    <p:sldId id="27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E3FF"/>
    <a:srgbClr val="93CCFF"/>
    <a:srgbClr val="FFCC66"/>
    <a:srgbClr val="CC3300"/>
    <a:srgbClr val="FFCC99"/>
    <a:srgbClr val="FFFF99"/>
    <a:srgbClr val="99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63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9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04EA8-14A1-435E-AB19-C2A28469FDFA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97226-24EA-4A96-B31A-EB5C71C27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0264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B6845-2062-4218-89AE-A601AB28B25F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4E76F-441F-483C-A331-75F89E83A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318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4E76F-441F-483C-A331-75F89E83A3D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766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166-0670-4506-A7CC-38B9A9444321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7C5-0711-4D61-9F73-D7E35C143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166-0670-4506-A7CC-38B9A9444321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7C5-0711-4D61-9F73-D7E35C143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166-0670-4506-A7CC-38B9A9444321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7C5-0711-4D61-9F73-D7E35C143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166-0670-4506-A7CC-38B9A9444321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7C5-0711-4D61-9F73-D7E35C143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166-0670-4506-A7CC-38B9A9444321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7C5-0711-4D61-9F73-D7E35C143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166-0670-4506-A7CC-38B9A9444321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7C5-0711-4D61-9F73-D7E35C143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166-0670-4506-A7CC-38B9A9444321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7C5-0711-4D61-9F73-D7E35C143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166-0670-4506-A7CC-38B9A9444321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7C5-0711-4D61-9F73-D7E35C143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166-0670-4506-A7CC-38B9A9444321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7C5-0711-4D61-9F73-D7E35C1436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3CCFF"/>
              </a:gs>
              <a:gs pos="15000">
                <a:srgbClr val="93E3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1 Ильшат Актасович\картинки о школе\новый год рисунок\8a23e2ddb1a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312" t="10532" b="10370"/>
          <a:stretch/>
        </p:blipFill>
        <p:spPr bwMode="auto">
          <a:xfrm>
            <a:off x="0" y="-1"/>
            <a:ext cx="89959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1 Ильшат Актасович\картинки о школе\новый год рисунок\bfa276e1b2a0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599" t="67833"/>
          <a:stretch/>
        </p:blipFill>
        <p:spPr bwMode="auto">
          <a:xfrm>
            <a:off x="8424428" y="2654257"/>
            <a:ext cx="504056" cy="5153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1 Ильшат Актасович\картинки о школе\новый год рисунок\bfa276e1b2a0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599" t="67833"/>
          <a:stretch/>
        </p:blipFill>
        <p:spPr bwMode="auto">
          <a:xfrm>
            <a:off x="8589259" y="6264117"/>
            <a:ext cx="504056" cy="5153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1 Ильшат Актасович\картинки о школе\новый год рисунок\bfa276e1b2a0.pn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599" t="67833"/>
          <a:stretch/>
        </p:blipFill>
        <p:spPr bwMode="auto">
          <a:xfrm>
            <a:off x="8225172" y="3686669"/>
            <a:ext cx="252028" cy="2576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1 Ильшат Актасович\картинки о школе\новый год рисунок\bfa276e1b2a0.pn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599" t="67833"/>
          <a:stretch/>
        </p:blipFill>
        <p:spPr bwMode="auto">
          <a:xfrm>
            <a:off x="8077817" y="5157192"/>
            <a:ext cx="252028" cy="2576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1 Ильшат Актасович\картинки о школе\новый год рисунок\8a23e2ddb1a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294" r="86949" b="10514"/>
          <a:stretch/>
        </p:blipFill>
        <p:spPr bwMode="auto">
          <a:xfrm rot="16200000">
            <a:off x="3978115" y="-3940019"/>
            <a:ext cx="1196753" cy="90767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166-0670-4506-A7CC-38B9A9444321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7C5-0711-4D61-9F73-D7E35C143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166-0670-4506-A7CC-38B9A9444321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7C5-0711-4D61-9F73-D7E35C143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2E166-0670-4506-A7CC-38B9A9444321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DA7C5-0711-4D61-9F73-D7E35C143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84;&#1072;&#1089;&#1090;&#1077;&#1088;%20&#1091;&#1082;&#1088;&#1072;&#1096;&#1077;&#1085;&#1080;&#1077;%20&#1077;&#1083;&#1082;&#1072;\&#1085;&#1086;&#1074;&#1086;&#1075;&#1086;&#1076;&#1085;&#1103;&#1103;%20&#1077;&#1083;&#1086;&#1095;&#1082;&#1072;.mp4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onogramm.net/songs/14818/77261" TargetMode="External"/><Relationship Id="rId2" Type="http://schemas.openxmlformats.org/officeDocument/2006/relationships/hyperlink" Target="http://mashaimedved.org/3-raz-dva-tri-elochka-gori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t-n.ru/communities.aspx?cat_no=200474&amp;d_.....aspx?Id=29660" TargetMode="External"/><Relationship Id="rId5" Type="http://schemas.openxmlformats.org/officeDocument/2006/relationships/hyperlink" Target="http://www.mp3cut.ru/" TargetMode="External"/><Relationship Id="rId4" Type="http://schemas.openxmlformats.org/officeDocument/2006/relationships/hyperlink" Target="http://www.muzobox.ru/download-3531116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285720" y="5715016"/>
            <a:ext cx="8572560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©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Arial" pitchFamily="34" charset="0"/>
                <a:cs typeface="Arial" pitchFamily="34" charset="0"/>
              </a:rPr>
              <a:t>Губайдуллин Ильшат Актасович,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Arial Narrow" pitchFamily="34" charset="0"/>
                <a:ea typeface="+mn-ea"/>
                <a:cs typeface="Arial" charset="0"/>
              </a:rPr>
              <a:t>учитель ИЗО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Arial Narrow" pitchFamily="34" charset="0"/>
                <a:ea typeface="+mn-ea"/>
                <a:cs typeface="Arial" charset="0"/>
              </a:rPr>
              <a:t>и черчения МОУ СОШ №5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Arial Narrow" pitchFamily="34" charset="0"/>
                <a:ea typeface="+mn-ea"/>
                <a:cs typeface="Arial" charset="0"/>
              </a:rPr>
              <a:t>г.Бугульма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uLnTx/>
              <a:uFillTx/>
              <a:ea typeface="+mn-ea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3100" y="2645440"/>
            <a:ext cx="87154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Тема: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Украшение для ёлки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Система уроков: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Мастер украшения помогает сделать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праздник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hangingPunct="0"/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Место урока в программе: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урок 2 четверти </a:t>
            </a:r>
          </a:p>
          <a:p>
            <a:pPr lvl="0" eaLnBrk="0" hangingPunct="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Знакомство с Мастером Украшения 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logotip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242036" y="428605"/>
            <a:ext cx="1515990" cy="1000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5399" y="428604"/>
            <a:ext cx="6500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Программа по изобразительному искусству под редакцией Б.М.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Неменского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для 1 класса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26876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праздником зима</a:t>
            </a:r>
          </a:p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зеленой елки 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Платье белое сама 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Сшила без иголки. 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Отряхнула белый снег 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Елочка с поклоном 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стоит красивей всех 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платьице зеленом. 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Ей зеленый цвет к лицу, 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Елка знает это. 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она под Новый год 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 одета!</a:t>
            </a:r>
          </a:p>
        </p:txBody>
      </p:sp>
      <p:pic>
        <p:nvPicPr>
          <p:cNvPr id="3074" name="Picture 2" descr="D:\ИЗО\изо1\уроки 1 класс\урок14 Мастер украшения помогает сделать праздник\мастер украшение елка\елк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124743"/>
            <a:ext cx="3726322" cy="48123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8409090"/>
      </p:ext>
    </p:extLst>
  </p:cSld>
  <p:clrMapOvr>
    <a:masterClrMapping/>
  </p:clrMapOvr>
  <p:transition spd="slow">
    <p:fade/>
    <p:sndAc>
      <p:stSnd>
        <p:snd r:embed="rId2" name="v_lesu_rodilas_elochka_2_(mp3cut.net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6597352"/>
            <a:ext cx="4248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ОБРАТИТЕ ВНИМАНИЕ!</a:t>
            </a:r>
          </a:p>
          <a:p>
            <a:r>
              <a:rPr lang="ru-RU" sz="1200" dirty="0" smtClean="0"/>
              <a:t>Если у вас не воспроизводится видеофайл, то вам необходимо его сконвертировать в формат </a:t>
            </a:r>
            <a:r>
              <a:rPr lang="en-US" sz="1200" dirty="0" smtClean="0"/>
              <a:t>WMA</a:t>
            </a:r>
            <a:r>
              <a:rPr lang="ru-RU" sz="1200" dirty="0" smtClean="0"/>
              <a:t>. </a:t>
            </a:r>
            <a:endParaRPr lang="en-US" sz="1200" dirty="0" smtClean="0"/>
          </a:p>
          <a:p>
            <a:r>
              <a:rPr lang="ru-RU" sz="1200" dirty="0" smtClean="0"/>
              <a:t>Для этого откройте видеофайл БАБОЧКИ.</a:t>
            </a:r>
            <a:r>
              <a:rPr lang="en-US" sz="1200" dirty="0" smtClean="0"/>
              <a:t>mp4</a:t>
            </a:r>
            <a:r>
              <a:rPr lang="ru-RU" sz="1200" dirty="0" smtClean="0"/>
              <a:t> в программе Киностудия </a:t>
            </a:r>
            <a:r>
              <a:rPr lang="en-US" sz="1200" dirty="0" smtClean="0"/>
              <a:t>Windows</a:t>
            </a:r>
            <a:r>
              <a:rPr lang="ru-RU" sz="1200" dirty="0" smtClean="0"/>
              <a:t> </a:t>
            </a:r>
            <a:r>
              <a:rPr lang="en-US" sz="1200" dirty="0" smtClean="0"/>
              <a:t>Live</a:t>
            </a:r>
            <a:r>
              <a:rPr lang="ru-RU" sz="1200" dirty="0"/>
              <a:t>,</a:t>
            </a:r>
            <a:r>
              <a:rPr lang="ru-RU" sz="1200" dirty="0" smtClean="0"/>
              <a:t> кликните по значку «Сохранить фильм» и выберите формат «Компьютер» после чего фильм увеличиться по массе и сохранится в читаемом программой </a:t>
            </a:r>
            <a:r>
              <a:rPr lang="en-US" sz="1200" dirty="0" smtClean="0"/>
              <a:t>PowerPoint</a:t>
            </a:r>
            <a:r>
              <a:rPr lang="ru-RU" sz="1200" dirty="0" smtClean="0"/>
              <a:t> формате </a:t>
            </a:r>
            <a:r>
              <a:rPr lang="en-US" sz="1200" dirty="0" smtClean="0"/>
              <a:t>wma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1026" name="Picture 2" descr="C:\Users\Ильшат Актасович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1295"/>
            <a:ext cx="7541791" cy="56560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новогодняя елоч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548680"/>
            <a:ext cx="7584843" cy="5688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7162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1026" name="ShockwaveFlash1" r:id="rId2" imgW="5688724" imgH="6336686"/>
    </p:controls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19672" y="1196752"/>
            <a:ext cx="597666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Наша елка - просто чудо,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Зелена и высока.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И вершина веткой колкой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Достает до потолка.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Есть на елке все игрушки: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Куклы мячики, шары.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А на самой на макушке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-Леденцы для детворы.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Наша елка - просто чудо,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Огоньки горят на ней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И подмигивают, будто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Приглашают в круг друзей.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09-PokaChasy12byu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980728"/>
            <a:ext cx="3892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Информационные источники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802" y="1844824"/>
            <a:ext cx="90011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Особенности обучения школьников по программе Б.М. </a:t>
            </a:r>
            <a:r>
              <a:rPr lang="ru-RU" dirty="0" err="1"/>
              <a:t>Неменского</a:t>
            </a:r>
            <a:r>
              <a:rPr lang="ru-RU" dirty="0"/>
              <a:t> «Изобразительное искусство и художественный труд» лекции дистанционного курса повышения. Москва Педагогический университет «Первое сентября» 2010 года.</a:t>
            </a:r>
          </a:p>
          <a:p>
            <a:r>
              <a:rPr lang="ru-RU" dirty="0"/>
              <a:t>- </a:t>
            </a:r>
            <a:r>
              <a:rPr lang="ru-RU" u="sng" dirty="0">
                <a:hlinkClick r:id="rId2"/>
              </a:rPr>
              <a:t>http://mashaimedved.org/3-raz-dva-tri-elochka-gori.html</a:t>
            </a:r>
            <a:r>
              <a:rPr lang="ru-RU" i="1" dirty="0"/>
              <a:t>    мультфильм «</a:t>
            </a:r>
            <a:r>
              <a:rPr lang="ru-RU" dirty="0"/>
              <a:t>Маша и Медведь. Раз, два, три. Ёлочка гори</a:t>
            </a:r>
            <a:r>
              <a:rPr lang="ru-RU" i="1" dirty="0"/>
              <a:t>».</a:t>
            </a:r>
            <a:endParaRPr lang="ru-RU" dirty="0"/>
          </a:p>
          <a:p>
            <a:r>
              <a:rPr lang="ru-RU" dirty="0"/>
              <a:t>- </a:t>
            </a:r>
            <a:r>
              <a:rPr lang="ru-RU" u="sng" dirty="0">
                <a:hlinkClick r:id="rId3"/>
              </a:rPr>
              <a:t>http://fonogramm.net/songs/14818/77261</a:t>
            </a:r>
            <a:r>
              <a:rPr lang="ru-RU" i="1" dirty="0"/>
              <a:t>   звуковой файл песни "В лесу родилась ёлочка" </a:t>
            </a:r>
            <a:endParaRPr lang="ru-RU" dirty="0"/>
          </a:p>
          <a:p>
            <a:r>
              <a:rPr lang="ru-RU" i="1" dirty="0"/>
              <a:t>- </a:t>
            </a:r>
            <a:r>
              <a:rPr lang="ru-RU" u="sng" dirty="0">
                <a:hlinkClick r:id="rId4"/>
              </a:rPr>
              <a:t>http://www.muzobox.ru/download-3531116.html</a:t>
            </a:r>
            <a:r>
              <a:rPr lang="ru-RU" dirty="0"/>
              <a:t> </a:t>
            </a:r>
            <a:r>
              <a:rPr lang="ru-RU" i="1" dirty="0"/>
              <a:t>звуковой файл песни "Пока часы 12 бьют"</a:t>
            </a:r>
            <a:endParaRPr lang="ru-RU" dirty="0"/>
          </a:p>
          <a:p>
            <a:r>
              <a:rPr lang="ru-RU" i="1" dirty="0"/>
              <a:t>- </a:t>
            </a:r>
            <a:r>
              <a:rPr lang="ru-RU" u="sng" dirty="0">
                <a:hlinkClick r:id="rId5"/>
              </a:rPr>
              <a:t>http://www.mp3cut.ru/</a:t>
            </a:r>
            <a:r>
              <a:rPr lang="ru-RU" dirty="0"/>
              <a:t> программа для онлайн обрезки звукового </a:t>
            </a:r>
            <a:r>
              <a:rPr lang="en-US" dirty="0" err="1"/>
              <a:t>mp</a:t>
            </a:r>
            <a:r>
              <a:rPr lang="ru-RU" dirty="0"/>
              <a:t>3 файла</a:t>
            </a:r>
          </a:p>
          <a:p>
            <a:r>
              <a:rPr lang="ru-RU" dirty="0"/>
              <a:t>- </a:t>
            </a:r>
            <a:r>
              <a:rPr lang="ru-RU" u="sng" dirty="0">
                <a:hlinkClick r:id="rId6"/>
              </a:rPr>
              <a:t>http://www.it-n.ru/communities.aspx?cat_no=200474&amp;d_.....aspx?Id=29660</a:t>
            </a:r>
            <a:r>
              <a:rPr lang="ru-RU" dirty="0"/>
              <a:t> Степаненко, Тренажер для мыши. слайд №4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283</Words>
  <Application>Microsoft Office PowerPoint</Application>
  <PresentationFormat>Экран (4:3)</PresentationFormat>
  <Paragraphs>32</Paragraphs>
  <Slides>6</Slides>
  <Notes>1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Мила</dc:creator>
  <cp:lastModifiedBy>Ильшат Актасович</cp:lastModifiedBy>
  <cp:revision>138</cp:revision>
  <dcterms:created xsi:type="dcterms:W3CDTF">2011-09-17T07:41:28Z</dcterms:created>
  <dcterms:modified xsi:type="dcterms:W3CDTF">2011-11-15T03:53:19Z</dcterms:modified>
</cp:coreProperties>
</file>