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1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D86A86EB-11EA-40AC-BD8C-3875CBA25F65}" type="datetimeFigureOut">
              <a:rPr lang="ru-RU" smtClean="0"/>
              <a:pPr/>
              <a:t>13.12.2014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C0335609-AE4E-4101-97DB-B1CFB82807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Выполнила учитель изобразительного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искусства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Сабитова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А. Н. ГБОУ СОШ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№867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г. Москвы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2000240"/>
            <a:ext cx="8305800" cy="1414692"/>
          </a:xfrm>
        </p:spPr>
        <p:txBody>
          <a:bodyPr/>
          <a:lstStyle/>
          <a:p>
            <a:r>
              <a:rPr lang="ru-RU" sz="8000" dirty="0" smtClean="0">
                <a:solidFill>
                  <a:srgbClr val="C00000"/>
                </a:solidFill>
                <a:latin typeface="Monotype Corsiva" pitchFamily="66" charset="0"/>
                <a:cs typeface="Miriam Fixed" pitchFamily="49" charset="-79"/>
              </a:rPr>
              <a:t>Изображения всюду вокруг нас</a:t>
            </a:r>
            <a:endParaRPr lang="ru-RU" sz="8000" dirty="0">
              <a:solidFill>
                <a:srgbClr val="C00000"/>
              </a:solidFill>
              <a:latin typeface="Monotype Corsiva" pitchFamily="66" charset="0"/>
              <a:cs typeface="Miriam Fixed" pitchFamily="49" charset="-79"/>
            </a:endParaRPr>
          </a:p>
        </p:txBody>
      </p:sp>
    </p:spTree>
  </p:cSld>
  <p:clrMapOvr>
    <a:masterClrMapping/>
  </p:clrMapOvr>
  <p:transition>
    <p:pu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1399592"/>
            <a:ext cx="4040188" cy="2529473"/>
          </a:xfrm>
        </p:spPr>
        <p:txBody>
          <a:bodyPr/>
          <a:lstStyle/>
          <a:p>
            <a:r>
              <a:rPr lang="ru-RU" dirty="0" smtClean="0"/>
              <a:t>Кисти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>
          <a:xfrm>
            <a:off x="785786" y="928670"/>
            <a:ext cx="5572164" cy="500066"/>
          </a:xfrm>
        </p:spPr>
        <p:txBody>
          <a:bodyPr>
            <a:normAutofit/>
          </a:bodyPr>
          <a:lstStyle/>
          <a:p>
            <a:r>
              <a:rPr lang="ru-RU" dirty="0" smtClean="0"/>
              <a:t>мелки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286248" y="285728"/>
            <a:ext cx="4400552" cy="42862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Карандаши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>
          <a:xfrm>
            <a:off x="5929322" y="1399592"/>
            <a:ext cx="2759066" cy="1815094"/>
          </a:xfrm>
        </p:spPr>
        <p:txBody>
          <a:bodyPr/>
          <a:lstStyle/>
          <a:p>
            <a:r>
              <a:rPr lang="ru-RU" dirty="0" smtClean="0"/>
              <a:t>Пластилин</a:t>
            </a:r>
            <a:endParaRPr lang="ru-RU" dirty="0"/>
          </a:p>
        </p:txBody>
      </p:sp>
      <p:pic>
        <p:nvPicPr>
          <p:cNvPr id="1027" name="Picture 3" descr="C:\Users\Cабитова\AppData\Local\Microsoft\Windows\Temporary Internet Files\Content.IE5\A4UEHBMK\MP900309016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929066"/>
            <a:ext cx="3657600" cy="2407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Cабитова\AppData\Local\Microsoft\Windows\Temporary Internet Files\Content.IE5\VCV70SG0\MP900341546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3286124"/>
            <a:ext cx="2344102" cy="32861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0" name="Picture 6" descr="C:\Users\Cабитова\AppData\Local\Microsoft\Windows\Temporary Internet Files\Content.IE5\11L45J90\MP90040113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57422" y="785794"/>
            <a:ext cx="2504661" cy="3131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3" name="Picture 9" descr="C:\Users\Cабитова\AppData\Local\Microsoft\Windows\Temporary Internet Files\Content.IE5\A4UEHBMK\MP900439471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642918"/>
            <a:ext cx="3207555" cy="2130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57200" y="714357"/>
            <a:ext cx="4040188" cy="785817"/>
          </a:xfrm>
        </p:spPr>
        <p:txBody>
          <a:bodyPr/>
          <a:lstStyle/>
          <a:p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Ножницы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12" name="Содержимое 11" descr="1c70c1ff1b3e.jp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 rot="641684">
            <a:off x="4572000" y="1643050"/>
            <a:ext cx="4038600" cy="3376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143504" y="5715016"/>
            <a:ext cx="3543296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Клей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Белая и цветная бумага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054" name="Picture 6" descr="C:\Users\Cабитова\AppData\Local\Microsoft\Windows\Temporary Internet Files\Content.IE5\11L45J90\MP900439479[1]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089015">
            <a:off x="450568" y="1726273"/>
            <a:ext cx="3309438" cy="3437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 descr="6887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4" y="4429132"/>
            <a:ext cx="1071570" cy="214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258309200423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7158" y="1142984"/>
            <a:ext cx="2467288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keramika_big_8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286380" y="285728"/>
            <a:ext cx="3000372" cy="400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yico-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926" y="785794"/>
            <a:ext cx="2286016" cy="3742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C:\Users\Cабитова\AppData\Local\Microsoft\Windows\Temporary Internet Files\Content.IE5\Z3ROHCGP\MP900442772[2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4357694"/>
            <a:ext cx="1714512" cy="22407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0_a068f_c555b947_ori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7752" y="4000504"/>
            <a:ext cx="3500462" cy="2691310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576893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0953966">
            <a:off x="621062" y="785924"/>
            <a:ext cx="3429298" cy="3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8" name="Содержимое 7" descr="img698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 rot="725421">
            <a:off x="5016611" y="802654"/>
            <a:ext cx="3303948" cy="391318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" name="Рисунок 8" descr="dyus96o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28992" y="2928934"/>
            <a:ext cx="2428892" cy="33437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Cабитова\AppData\Local\Microsoft\Windows\Temporary Internet Files\Content.IE5\J0RBANEM\MP90043291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0947663">
            <a:off x="793836" y="522459"/>
            <a:ext cx="3742137" cy="498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Cабитова\AppData\Local\Microsoft\Windows\Temporary Internet Files\Content.IE5\71FMYFQZ\MP900400409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12" y="393784"/>
            <a:ext cx="3071834" cy="4609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Cабитова\AppData\Local\Microsoft\Windows\Temporary Internet Files\Content.IE5\D1CZVBWL\MP900289748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490389">
            <a:off x="3012241" y="4171991"/>
            <a:ext cx="3657600" cy="243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Мы рисуем, украшаем, строим.</a:t>
            </a:r>
          </a:p>
          <a:p>
            <a:r>
              <a:rPr lang="ru-RU" dirty="0" smtClean="0"/>
              <a:t>Нам ничего это не стоит:</a:t>
            </a:r>
          </a:p>
          <a:p>
            <a:r>
              <a:rPr lang="ru-RU" dirty="0" smtClean="0"/>
              <a:t>Взмахнуть волшебной кистью,</a:t>
            </a:r>
          </a:p>
          <a:p>
            <a:r>
              <a:rPr lang="ru-RU" dirty="0" smtClean="0"/>
              <a:t> Украсить ткань, игрушку, мебель, </a:t>
            </a:r>
          </a:p>
          <a:p>
            <a:r>
              <a:rPr lang="ru-RU" dirty="0" smtClean="0"/>
              <a:t>Построить уникальные дома,</a:t>
            </a:r>
          </a:p>
          <a:p>
            <a:r>
              <a:rPr lang="ru-RU" dirty="0" smtClean="0"/>
              <a:t>И радовать людей</a:t>
            </a:r>
          </a:p>
          <a:p>
            <a:r>
              <a:rPr lang="ru-RU" dirty="0" smtClean="0"/>
              <a:t>Своим присутствием всегда.</a:t>
            </a:r>
          </a:p>
          <a:p>
            <a:r>
              <a:rPr lang="ru-RU" dirty="0" smtClean="0"/>
              <a:t>Живем мы вместе, дружно.</a:t>
            </a:r>
          </a:p>
          <a:p>
            <a:r>
              <a:rPr lang="ru-RU" dirty="0" smtClean="0"/>
              <a:t>Волшебниками все считают нас.</a:t>
            </a:r>
          </a:p>
          <a:p>
            <a:r>
              <a:rPr lang="ru-RU" dirty="0" smtClean="0"/>
              <a:t>И мы придем, когда кому-то нужно,</a:t>
            </a:r>
          </a:p>
          <a:p>
            <a:r>
              <a:rPr lang="ru-RU" dirty="0" smtClean="0"/>
              <a:t>И сделаем прекрасный мир наш в тот же час.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Cабитова\AppData\Local\Microsoft\Windows\Temporary Internet Files\Content.IE5\Z3ROHCGP\MC90029796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2571744"/>
            <a:ext cx="3824701" cy="1722625"/>
          </a:xfrm>
          <a:prstGeom prst="rect">
            <a:avLst/>
          </a:prstGeom>
          <a:noFill/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2143116"/>
            <a:ext cx="6248400" cy="4029084"/>
          </a:xfrm>
        </p:spPr>
        <p:txBody>
          <a:bodyPr/>
          <a:lstStyle/>
          <a:p>
            <a:r>
              <a:rPr lang="ru-RU" dirty="0" smtClean="0"/>
              <a:t>Рисовали, рисовали,</a:t>
            </a:r>
          </a:p>
          <a:p>
            <a:r>
              <a:rPr lang="ru-RU" dirty="0" smtClean="0"/>
              <a:t>Наши пальчики устали.</a:t>
            </a:r>
          </a:p>
          <a:p>
            <a:r>
              <a:rPr lang="ru-RU" dirty="0" smtClean="0"/>
              <a:t> Наши пальчики встряхнем,</a:t>
            </a:r>
          </a:p>
          <a:p>
            <a:r>
              <a:rPr lang="ru-RU" dirty="0" smtClean="0"/>
              <a:t>Рисовать опять начнем.</a:t>
            </a:r>
          </a:p>
          <a:p>
            <a:r>
              <a:rPr lang="ru-RU" dirty="0" smtClean="0"/>
              <a:t>Ноги вместе, ноги врозь,</a:t>
            </a:r>
          </a:p>
          <a:p>
            <a:r>
              <a:rPr lang="ru-RU" dirty="0" smtClean="0"/>
              <a:t>Заколачиваем гвоздь.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00298" y="500042"/>
            <a:ext cx="6286544" cy="1066800"/>
          </a:xfrm>
        </p:spPr>
        <p:txBody>
          <a:bodyPr>
            <a:noAutofit/>
          </a:bodyPr>
          <a:lstStyle/>
          <a:p>
            <a:r>
              <a:rPr lang="ru-RU" sz="3600" dirty="0" smtClean="0"/>
              <a:t>Физкультминутка</a:t>
            </a:r>
            <a:endParaRPr lang="ru-RU" sz="3600" dirty="0"/>
          </a:p>
        </p:txBody>
      </p:sp>
      <p:pic>
        <p:nvPicPr>
          <p:cNvPr id="4098" name="Picture 2" descr="C:\Users\Cабитова\AppData\Local\Microsoft\Windows\Temporary Internet Files\Content.IE5\D1CZVBWL\MC90024093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1785926"/>
            <a:ext cx="3178815" cy="4217713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57200" y="1142984"/>
            <a:ext cx="6248400" cy="5029216"/>
          </a:xfrm>
        </p:spPr>
        <p:txBody>
          <a:bodyPr/>
          <a:lstStyle/>
          <a:p>
            <a:r>
              <a:rPr lang="ru-RU" dirty="0" smtClean="0"/>
              <a:t>1) Кто альбом раскрасит наш?</a:t>
            </a:r>
          </a:p>
          <a:p>
            <a:r>
              <a:rPr lang="ru-RU" dirty="0" smtClean="0"/>
              <a:t>Ну </a:t>
            </a:r>
            <a:r>
              <a:rPr lang="ru-RU" dirty="0" err="1" smtClean="0"/>
              <a:t>конечо</a:t>
            </a:r>
            <a:r>
              <a:rPr lang="ru-RU" dirty="0" smtClean="0"/>
              <a:t>….</a:t>
            </a:r>
          </a:p>
          <a:p>
            <a:endParaRPr lang="ru-RU" dirty="0" smtClean="0"/>
          </a:p>
          <a:p>
            <a:r>
              <a:rPr lang="ru-RU" dirty="0" smtClean="0"/>
              <a:t> Палочки волшебные</a:t>
            </a:r>
          </a:p>
          <a:p>
            <a:r>
              <a:rPr lang="ru-RU" dirty="0" smtClean="0"/>
              <a:t>Есть у меня, друзья,</a:t>
            </a:r>
          </a:p>
          <a:p>
            <a:r>
              <a:rPr lang="ru-RU" dirty="0" smtClean="0"/>
              <a:t>Палочками этими</a:t>
            </a:r>
          </a:p>
          <a:p>
            <a:r>
              <a:rPr lang="ru-RU" dirty="0" smtClean="0"/>
              <a:t>Рисует детвора:</a:t>
            </a:r>
          </a:p>
          <a:p>
            <a:r>
              <a:rPr lang="ru-RU" dirty="0" smtClean="0"/>
              <a:t>Башню, дом, и самолет,</a:t>
            </a:r>
          </a:p>
          <a:p>
            <a:r>
              <a:rPr lang="ru-RU" dirty="0" smtClean="0"/>
              <a:t>И большущий пароход!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28992" y="285728"/>
            <a:ext cx="5334008" cy="78581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Загадки</a:t>
            </a:r>
            <a:endParaRPr lang="ru-RU" sz="3600" dirty="0"/>
          </a:p>
        </p:txBody>
      </p:sp>
      <p:pic>
        <p:nvPicPr>
          <p:cNvPr id="5122" name="Picture 2" descr="C:\Users\Cабитова\AppData\Local\Microsoft\Windows\Temporary Internet Files\Content.IE5\J0RBANEM\MC900434872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785794"/>
            <a:ext cx="1714361" cy="1714361"/>
          </a:xfrm>
          <a:prstGeom prst="rect">
            <a:avLst/>
          </a:prstGeom>
          <a:noFill/>
        </p:spPr>
      </p:pic>
      <p:pic>
        <p:nvPicPr>
          <p:cNvPr id="5123" name="Picture 3" descr="C:\Users\Cабитова\AppData\Local\Microsoft\Windows\Temporary Internet Files\Content.IE5\Z3ROHCGP\MC900100796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3786190"/>
            <a:ext cx="2214578" cy="194061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Утром в школу я иду,</a:t>
            </a:r>
          </a:p>
          <a:p>
            <a:r>
              <a:rPr lang="ru-RU" dirty="0" smtClean="0"/>
              <a:t>Принадлежности беру.</a:t>
            </a:r>
          </a:p>
          <a:p>
            <a:r>
              <a:rPr lang="ru-RU" dirty="0" smtClean="0"/>
              <a:t>На плечах несу свой дом,</a:t>
            </a:r>
          </a:p>
          <a:p>
            <a:r>
              <a:rPr lang="ru-RU" dirty="0" smtClean="0"/>
              <a:t>А в нем для рисования</a:t>
            </a:r>
            <a:r>
              <a:rPr lang="ru-RU" i="1" dirty="0" smtClean="0"/>
              <a:t>…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r>
              <a:rPr lang="ru-RU" dirty="0" smtClean="0"/>
              <a:t>Два кольца,</a:t>
            </a:r>
          </a:p>
          <a:p>
            <a:r>
              <a:rPr lang="ru-RU" dirty="0" smtClean="0"/>
              <a:t>Два конца,</a:t>
            </a:r>
          </a:p>
          <a:p>
            <a:r>
              <a:rPr lang="ru-RU" dirty="0" smtClean="0"/>
              <a:t>А посередине гвоздь.</a:t>
            </a:r>
          </a:p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Cабитова\AppData\Local\Microsoft\Windows\Temporary Internet Files\Content.IE5\D1CZVBWL\MC900290697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3636" y="571480"/>
            <a:ext cx="1928826" cy="2217672"/>
          </a:xfrm>
          <a:prstGeom prst="rect">
            <a:avLst/>
          </a:prstGeom>
          <a:noFill/>
        </p:spPr>
      </p:pic>
      <p:pic>
        <p:nvPicPr>
          <p:cNvPr id="6147" name="Picture 3" descr="C:\Users\Cабитова\AppData\Local\Microsoft\Windows\Temporary Internet Files\Content.IE5\D1CZVBWL\MC900334894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857760"/>
            <a:ext cx="1840687" cy="175930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429124" y="2571744"/>
            <a:ext cx="350046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Над бумажным над листом</a:t>
            </a:r>
          </a:p>
          <a:p>
            <a:r>
              <a:rPr lang="ru-RU" sz="2400" dirty="0"/>
              <a:t>Она машет нам хвостом.</a:t>
            </a:r>
          </a:p>
          <a:p>
            <a:r>
              <a:rPr lang="ru-RU" sz="2400" dirty="0"/>
              <a:t>И не просто машет,</a:t>
            </a:r>
          </a:p>
          <a:p>
            <a:r>
              <a:rPr lang="ru-RU" sz="2400" dirty="0"/>
              <a:t>А бумагу мажет,</a:t>
            </a:r>
          </a:p>
          <a:p>
            <a:r>
              <a:rPr lang="ru-RU" sz="2400" dirty="0"/>
              <a:t>Красит в разные цвета.</a:t>
            </a:r>
          </a:p>
          <a:p>
            <a:r>
              <a:rPr lang="ru-RU" sz="2400" dirty="0"/>
              <a:t>Ух, какая красота.</a:t>
            </a:r>
          </a:p>
        </p:txBody>
      </p:sp>
      <p:pic>
        <p:nvPicPr>
          <p:cNvPr id="6148" name="Picture 4" descr="C:\Users\Cабитова\AppData\Local\Microsoft\Windows\Temporary Internet Files\Content.IE5\71FMYFQZ\MC900441754[1]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4857760"/>
            <a:ext cx="1657352" cy="165735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500034" y="428604"/>
            <a:ext cx="6072230" cy="5715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Материалы для уроков</a:t>
            </a:r>
          </a:p>
          <a:p>
            <a:r>
              <a:rPr lang="ru-RU" sz="2800" dirty="0" smtClean="0"/>
              <a:t>Изобразительного искусства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ru-RU" dirty="0" err="1" smtClean="0"/>
              <a:t>флфл</a:t>
            </a:r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rot="10800000" flipV="1">
            <a:off x="785786" y="5786454"/>
            <a:ext cx="1571636" cy="4286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гуашь</a:t>
            </a:r>
            <a:endParaRPr lang="ru-RU" sz="3200" dirty="0"/>
          </a:p>
        </p:txBody>
      </p:sp>
      <p:pic>
        <p:nvPicPr>
          <p:cNvPr id="7170" name="Picture 2" descr="C:\Users\Cабитова\AppData\Local\Microsoft\Windows\Temporary Internet Files\Content.IE5\71FMYFQZ\MP900426634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785926"/>
            <a:ext cx="3643314" cy="3643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1" name="Picture 3" descr="C:\Users\Cабитова\AppData\Local\Microsoft\Windows\Temporary Internet Files\Content.IE5\D1CZVBWL\MP900341511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43306" y="3929066"/>
            <a:ext cx="3657600" cy="2609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4572000" y="3357562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акварель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175" name="Picture 7" descr="C:\Users\Cабитова\AppData\Local\Microsoft\Windows\Temporary Internet Files\Content.IE5\J0RBANEM\MP900402268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76928">
            <a:off x="5280356" y="1458947"/>
            <a:ext cx="3569138" cy="2371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8"/>
          <p:cNvSpPr/>
          <p:nvPr/>
        </p:nvSpPr>
        <p:spPr>
          <a:xfrm rot="1176518">
            <a:off x="6370981" y="999987"/>
            <a:ext cx="29717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ts val="600"/>
              </a:spcBef>
              <a:buClr>
                <a:srgbClr val="F3A447"/>
              </a:buClr>
              <a:buSzPct val="85000"/>
              <a:buFont typeface="Wingdings 2"/>
              <a:buChar char=""/>
            </a:pPr>
            <a:r>
              <a:rPr lang="ru-RU" sz="2800" dirty="0" smtClean="0">
                <a:solidFill>
                  <a:prstClr val="white"/>
                </a:solidFill>
              </a:rPr>
              <a:t>Фломастеры</a:t>
            </a:r>
            <a:endParaRPr lang="ru-RU" sz="2800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79</TotalTime>
  <Words>227</Words>
  <Application>Microsoft Office PowerPoint</Application>
  <PresentationFormat>Экран (4:3)</PresentationFormat>
  <Paragraphs>59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Изображения всюду вокруг нас</vt:lpstr>
      <vt:lpstr>Слайд 2</vt:lpstr>
      <vt:lpstr>Слайд 3</vt:lpstr>
      <vt:lpstr>Слайд 4</vt:lpstr>
      <vt:lpstr>Слайд 5</vt:lpstr>
      <vt:lpstr>Физкультминутка</vt:lpstr>
      <vt:lpstr>Загадки</vt:lpstr>
      <vt:lpstr>Слайд 8</vt:lpstr>
      <vt:lpstr>гуашь</vt:lpstr>
      <vt:lpstr>Карандаши</vt:lpstr>
      <vt:lpstr>Клей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Изображения всюду вокруг нас</dc:title>
  <dc:creator>Cабитова</dc:creator>
  <cp:lastModifiedBy>user</cp:lastModifiedBy>
  <cp:revision>11</cp:revision>
  <dcterms:created xsi:type="dcterms:W3CDTF">2012-07-16T08:07:08Z</dcterms:created>
  <dcterms:modified xsi:type="dcterms:W3CDTF">2014-12-13T19:29:59Z</dcterms:modified>
</cp:coreProperties>
</file>