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61" r:id="rId3"/>
    <p:sldId id="264" r:id="rId4"/>
    <p:sldId id="260" r:id="rId5"/>
    <p:sldId id="267" r:id="rId6"/>
    <p:sldId id="263" r:id="rId7"/>
    <p:sldId id="265" r:id="rId8"/>
    <p:sldId id="266" r:id="rId9"/>
    <p:sldId id="273" r:id="rId10"/>
    <p:sldId id="269" r:id="rId11"/>
    <p:sldId id="270" r:id="rId12"/>
    <p:sldId id="271" r:id="rId13"/>
    <p:sldId id="275" r:id="rId14"/>
    <p:sldId id="276" r:id="rId15"/>
    <p:sldId id="272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4C216D"/>
    <a:srgbClr val="E67DFF"/>
    <a:srgbClr val="00B400"/>
    <a:srgbClr val="EEECE1"/>
    <a:srgbClr val="CCECFF"/>
    <a:srgbClr val="003300"/>
    <a:srgbClr val="D60093"/>
    <a:srgbClr val="0099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0" autoAdjust="0"/>
    <p:restoredTop sz="94660"/>
  </p:normalViewPr>
  <p:slideViewPr>
    <p:cSldViewPr>
      <p:cViewPr>
        <p:scale>
          <a:sx n="50" d="100"/>
          <a:sy n="50" d="100"/>
        </p:scale>
        <p:origin x="-403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637D0-166E-4B02-858C-1E66E4F4997E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FCA9D-CAC1-45DC-93F1-0866BD941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FCA9D-CAC1-45DC-93F1-0866BD94146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0.jpe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024.radikal.ru/1106/93/9d781ca9e89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8;&#1050;&#1058;_&#1048;&#1047;&#1054;\&#1091;&#1088;&#1086;&#1082;&#1080;%201%20&#1082;&#1083;&#1072;&#1089;&#1089;\&#1084;&#1086;&#1077;_&#1085;&#1072;&#1089;&#1090;&#1088;&#1086;&#1077;&#1085;&#1080;&#1077;\08_-_valse.mp3" TargetMode="Externa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8;&#1050;&#1058;_&#1048;&#1047;&#1054;\&#1091;&#1088;&#1086;&#1082;&#1080;%201%20&#1082;&#1083;&#1072;&#1089;&#1089;\&#1084;&#1086;&#1077;_&#1085;&#1072;&#1089;&#1090;&#1088;&#1086;&#1077;&#1085;&#1080;&#1077;\Muzyka_(titry)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Урок изобразительного искусства в первом классе на тему: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«Моё настроение»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Программа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Б.Н.Неменского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Слобожанинова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 Елена Валерьевна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ГОУ школы №106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Приморского района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 Санкт - Петербурга  </a:t>
            </a:r>
          </a:p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5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21330818">
            <a:off x="973566" y="748304"/>
            <a:ext cx="3271354" cy="25930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3333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21416165">
            <a:off x="3840994" y="975776"/>
            <a:ext cx="5072504" cy="42298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3333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691680" y="3429936"/>
            <a:ext cx="1051717" cy="10651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3333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Управляющая кнопка: в начало 6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1440160" cy="504056"/>
          </a:xfrm>
          <a:prstGeom prst="actionButtonBeginning">
            <a:avLst/>
          </a:prstGeom>
          <a:solidFill>
            <a:srgbClr val="CCEC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81414" y="500042"/>
            <a:ext cx="72099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6148240"/>
            <a:ext cx="970408" cy="709760"/>
          </a:xfrm>
          <a:prstGeom prst="actionButtonReturn">
            <a:avLst/>
          </a:prstGeom>
          <a:solidFill>
            <a:srgbClr val="CC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94798" y="546964"/>
            <a:ext cx="6701819" cy="55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6148240"/>
            <a:ext cx="970408" cy="709760"/>
          </a:xfrm>
          <a:prstGeom prst="actionButtonReturn">
            <a:avLst/>
          </a:prstGeom>
          <a:solidFill>
            <a:srgbClr val="CC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57356" y="571480"/>
            <a:ext cx="55358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6148240"/>
            <a:ext cx="970408" cy="709760"/>
          </a:xfrm>
          <a:prstGeom prst="actionButtonReturn">
            <a:avLst/>
          </a:prstGeom>
          <a:solidFill>
            <a:srgbClr val="CC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63688" y="692696"/>
            <a:ext cx="5544616" cy="5544616"/>
          </a:xfrm>
          <a:prstGeom prst="round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7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14290"/>
            <a:ext cx="3571900" cy="3075770"/>
          </a:xfrm>
          <a:prstGeom prst="rect">
            <a:avLst/>
          </a:prstGeom>
        </p:spPr>
      </p:pic>
      <p:pic>
        <p:nvPicPr>
          <p:cNvPr id="3" name="Рисунок 2" descr="DSC0374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14290"/>
            <a:ext cx="3960440" cy="3071834"/>
          </a:xfrm>
          <a:prstGeom prst="rect">
            <a:avLst/>
          </a:prstGeom>
        </p:spPr>
      </p:pic>
      <p:pic>
        <p:nvPicPr>
          <p:cNvPr id="4" name="Рисунок 3" descr="DSC037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472" y="3429000"/>
            <a:ext cx="3571900" cy="3212976"/>
          </a:xfrm>
          <a:prstGeom prst="rect">
            <a:avLst/>
          </a:prstGeom>
        </p:spPr>
      </p:pic>
      <p:pic>
        <p:nvPicPr>
          <p:cNvPr id="5" name="Рисунок 4" descr="DSC0374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43438" y="3429000"/>
            <a:ext cx="3929090" cy="3214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57232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http://talklove.ru/disney/disney-11.gif </a:t>
            </a:r>
            <a:r>
              <a:rPr lang="ru-RU" sz="1400" dirty="0" smtClean="0">
                <a:hlinkClick r:id="rId3"/>
              </a:rPr>
              <a:t> </a:t>
            </a:r>
            <a:r>
              <a:rPr lang="ru-RU" sz="1400" dirty="0" smtClean="0"/>
              <a:t>(слайд 8. Динозаврик) </a:t>
            </a:r>
            <a:r>
              <a:rPr lang="ru-RU" sz="1400" dirty="0" smtClean="0">
                <a:hlinkClick r:id="rId3"/>
              </a:rPr>
              <a:t>(</a:t>
            </a:r>
            <a:r>
              <a:rPr lang="en-US" sz="1400" dirty="0" smtClean="0">
                <a:hlinkClick r:id="rId3"/>
              </a:rPr>
              <a:t>http://forum.egoism.ru/images/masterclass/abstractpainting02.jpg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http://www.artonline.ru/paintings/guzenko/hvosch.JPG</a:t>
            </a:r>
            <a:r>
              <a:rPr lang="ru-RU" sz="1400" dirty="0" smtClean="0">
                <a:hlinkClick r:id="rId3"/>
              </a:rPr>
              <a:t> </a:t>
            </a:r>
            <a:r>
              <a:rPr lang="ru-RU" sz="1400" dirty="0" smtClean="0"/>
              <a:t>(слайд №7 )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http://s1.afisha.net/Afisha7Files/UGPhotos/091015175056/091018182959/p_f.jpg</a:t>
            </a:r>
            <a:r>
              <a:rPr lang="ru-RU" sz="1400" dirty="0" smtClean="0"/>
              <a:t>(слайд №4)</a:t>
            </a:r>
            <a:r>
              <a:rPr lang="en-US" sz="1400" dirty="0" smtClean="0"/>
              <a:t> 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http://www.sound-service.ru/upload/images/%D0%B7%D0%B0%D0%BC%D0%BE%D0%BA.jpg http://mloves.typepad.com/.a/6a011278fa47e428a401156f9ffe2a970c-800wi http://talklove.ru/disney/disney_43.gif 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http://im0-tub-ru.yandex.net/i?id=27947484-26-72 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http://talklove.ru/pict/mult_0143.gif http://www.kenbrowneart.com/paintings/2006a/abstract_painting_2006a_02.jpg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http://artnow.ru/img/121000/121753.jpg 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http://i024.radikal.ru/1106/93/9d781ca9e891.jpg</a:t>
            </a:r>
            <a:r>
              <a:rPr lang="ru-RU" sz="1400" dirty="0" smtClean="0"/>
              <a:t> (слайд №1,2,13 - фон)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214290"/>
            <a:ext cx="454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Информационные источники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132856"/>
            <a:ext cx="8640960" cy="1796210"/>
          </a:xfrm>
          <a:prstGeom prst="roundRect">
            <a:avLst/>
          </a:prstGeom>
          <a:solidFill>
            <a:srgbClr val="EEECE1">
              <a:alpha val="75686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</a:t>
            </a: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</a:t>
            </a:r>
            <a:r>
              <a:rPr lang="ru-RU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 </a:t>
            </a: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63688" y="692696"/>
            <a:ext cx="5544616" cy="5544616"/>
          </a:xfrm>
          <a:prstGeom prst="round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3071802" y="2857496"/>
            <a:ext cx="3429024" cy="769441"/>
          </a:xfrm>
          <a:prstGeom prst="rect">
            <a:avLst/>
          </a:prstGeom>
          <a:solidFill>
            <a:srgbClr val="EEECE1">
              <a:alpha val="50196"/>
            </a:srgbClr>
          </a:solid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мастерская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5076056" y="4214818"/>
            <a:ext cx="4067944" cy="1446550"/>
          </a:xfrm>
          <a:prstGeom prst="rect">
            <a:avLst/>
          </a:prstGeom>
          <a:solidFill>
            <a:srgbClr val="EEECE1">
              <a:alpha val="40000"/>
            </a:srgbClr>
          </a:solid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музыкальный зал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7286644" y="3071810"/>
            <a:ext cx="1285884" cy="769441"/>
          </a:xfrm>
          <a:prstGeom prst="rect">
            <a:avLst/>
          </a:prstGeom>
          <a:solidFill>
            <a:srgbClr val="EEECE1">
              <a:alpha val="40000"/>
            </a:srgbClr>
          </a:solid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сад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928662" y="4214818"/>
            <a:ext cx="3143272" cy="1446550"/>
          </a:xfrm>
          <a:prstGeom prst="rect">
            <a:avLst/>
          </a:prstGeom>
          <a:solidFill>
            <a:srgbClr val="EEECE1">
              <a:alpha val="40000"/>
            </a:srgbClr>
          </a:solid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картинныйзал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286256"/>
            <a:ext cx="174199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06992">
            <a:off x="4705547" y="3924841"/>
            <a:ext cx="1399296" cy="1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06992">
            <a:off x="4201490" y="4068857"/>
            <a:ext cx="1399296" cy="1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06992">
            <a:off x="4273498" y="4068857"/>
            <a:ext cx="1399296" cy="1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8_-_val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144000" y="3643314"/>
            <a:ext cx="304800" cy="304800"/>
          </a:xfrm>
          <a:prstGeom prst="rect">
            <a:avLst/>
          </a:prstGeom>
        </p:spPr>
      </p:pic>
      <p:sp>
        <p:nvSpPr>
          <p:cNvPr id="4" name="Управляющая кнопка: в начало 3">
            <a:hlinkClick r:id="rId5" action="ppaction://hlinksldjump" highlightClick="1"/>
          </p:cNvPr>
          <p:cNvSpPr/>
          <p:nvPr/>
        </p:nvSpPr>
        <p:spPr>
          <a:xfrm>
            <a:off x="323528" y="6165304"/>
            <a:ext cx="1440160" cy="504056"/>
          </a:xfrm>
          <a:prstGeom prst="actionButtonBeginning">
            <a:avLst/>
          </a:prstGeom>
          <a:solidFill>
            <a:srgbClr val="CCEC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9373" y="620688"/>
            <a:ext cx="370462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8100392" y="4077072"/>
            <a:ext cx="720080" cy="7200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028384" y="314096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884368" y="2204864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80312" y="1340768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16216" y="908720"/>
            <a:ext cx="720080" cy="720080"/>
          </a:xfrm>
          <a:prstGeom prst="ellipse">
            <a:avLst/>
          </a:prstGeom>
          <a:solidFill>
            <a:srgbClr val="E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96136" y="2132856"/>
            <a:ext cx="720080" cy="720080"/>
          </a:xfrm>
          <a:prstGeom prst="ellipse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012160" y="4293096"/>
            <a:ext cx="720080" cy="72008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868144" y="3284984"/>
            <a:ext cx="720080" cy="7200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88224" y="1772816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48264" y="3573016"/>
            <a:ext cx="720080" cy="720080"/>
          </a:xfrm>
          <a:prstGeom prst="ellipse">
            <a:avLst/>
          </a:prstGeom>
          <a:solidFill>
            <a:srgbClr val="FA7100"/>
          </a:solidFill>
          <a:ln>
            <a:solidFill>
              <a:srgbClr val="FA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76256" y="2708920"/>
            <a:ext cx="720080" cy="720080"/>
          </a:xfrm>
          <a:prstGeom prst="ellipse">
            <a:avLst/>
          </a:prstGeom>
          <a:solidFill>
            <a:srgbClr val="4C216D"/>
          </a:solidFill>
          <a:ln>
            <a:solidFill>
              <a:srgbClr val="441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23528" y="620688"/>
            <a:ext cx="1368152" cy="1584176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503548" y="224644"/>
            <a:ext cx="1080120" cy="100811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3568" y="47667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15616" y="47667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323528" y="2924944"/>
            <a:ext cx="1368152" cy="1584176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16200000" flipH="1">
            <a:off x="467544" y="2420888"/>
            <a:ext cx="108012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5576" y="278092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115616" y="278092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5400000">
            <a:off x="899592" y="2780928"/>
            <a:ext cx="288032" cy="576064"/>
          </a:xfrm>
          <a:prstGeom prst="arc">
            <a:avLst>
              <a:gd name="adj1" fmla="val 17451391"/>
              <a:gd name="adj2" fmla="val 3744287"/>
            </a:avLst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7772971">
            <a:off x="667602" y="437448"/>
            <a:ext cx="607995" cy="615260"/>
          </a:xfrm>
          <a:prstGeom prst="arc">
            <a:avLst>
              <a:gd name="adj1" fmla="val 14388153"/>
              <a:gd name="adj2" fmla="val 17177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95536" y="5157192"/>
            <a:ext cx="1368152" cy="1584176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16200000" flipH="1">
            <a:off x="539552" y="4797152"/>
            <a:ext cx="108012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27584" y="515719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87624" y="515719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8572971">
            <a:off x="738337" y="5495873"/>
            <a:ext cx="607995" cy="615260"/>
          </a:xfrm>
          <a:prstGeom prst="arc">
            <a:avLst>
              <a:gd name="adj1" fmla="val 16364031"/>
              <a:gd name="adj2" fmla="val 7842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250077" y="422331"/>
            <a:ext cx="15475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322085" y="2654579"/>
            <a:ext cx="15475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466101" y="4896117"/>
            <a:ext cx="15475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Овал 41"/>
          <p:cNvSpPr/>
          <p:nvPr/>
        </p:nvSpPr>
        <p:spPr>
          <a:xfrm>
            <a:off x="2267744" y="112474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2843808" y="980728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915816" y="1700808"/>
            <a:ext cx="504056" cy="504056"/>
          </a:xfrm>
          <a:prstGeom prst="ellipse">
            <a:avLst/>
          </a:prstGeom>
          <a:solidFill>
            <a:srgbClr val="00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>
              <a:solidFill>
                <a:srgbClr val="D60093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339752" y="1772816"/>
            <a:ext cx="432048" cy="432048"/>
          </a:xfrm>
          <a:prstGeom prst="ellipse">
            <a:avLst/>
          </a:prstGeom>
          <a:solidFill>
            <a:srgbClr val="FA7100"/>
          </a:solidFill>
          <a:ln>
            <a:solidFill>
              <a:srgbClr val="FA7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267744" y="3356992"/>
            <a:ext cx="648072" cy="5760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987824" y="3212976"/>
            <a:ext cx="504056" cy="504056"/>
          </a:xfrm>
          <a:prstGeom prst="ellipse">
            <a:avLst/>
          </a:prstGeom>
          <a:solidFill>
            <a:srgbClr val="E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987824" y="3933056"/>
            <a:ext cx="504056" cy="50405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6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987824" y="5445224"/>
            <a:ext cx="648072" cy="5760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2339752" y="5661248"/>
            <a:ext cx="504056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2483768" y="6165304"/>
            <a:ext cx="504056" cy="504056"/>
          </a:xfrm>
          <a:prstGeom prst="ellipse">
            <a:avLst/>
          </a:prstGeom>
          <a:solidFill>
            <a:srgbClr val="4C216D"/>
          </a:solidFill>
          <a:ln>
            <a:solidFill>
              <a:srgbClr val="441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3131840" y="6165304"/>
            <a:ext cx="504056" cy="5040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0" grpId="0" animBg="1"/>
      <p:bldP spid="22" grpId="0" animBg="1"/>
      <p:bldP spid="23" grpId="0" animBg="1"/>
      <p:bldP spid="26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3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3528" y="2132856"/>
            <a:ext cx="2808312" cy="3312368"/>
          </a:xfrm>
          <a:prstGeom prst="triangle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55576" y="1412776"/>
            <a:ext cx="1944216" cy="20162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9632" y="206084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5696" y="206084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7772971">
            <a:off x="1118719" y="1991728"/>
            <a:ext cx="1073912" cy="1074291"/>
          </a:xfrm>
          <a:prstGeom prst="arc">
            <a:avLst>
              <a:gd name="adj1" fmla="val 14388153"/>
              <a:gd name="adj2" fmla="val 23633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156176" y="2060848"/>
            <a:ext cx="2808312" cy="3312368"/>
          </a:xfrm>
          <a:prstGeom prst="triangle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1484784"/>
            <a:ext cx="1944216" cy="20162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48264" y="2204864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740352" y="2204864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8572971">
            <a:off x="7242609" y="2765986"/>
            <a:ext cx="779462" cy="943900"/>
          </a:xfrm>
          <a:prstGeom prst="arc">
            <a:avLst>
              <a:gd name="adj1" fmla="val 16031301"/>
              <a:gd name="adj2" fmla="val 2334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419872" y="2996952"/>
            <a:ext cx="2808312" cy="3312368"/>
          </a:xfrm>
          <a:prstGeom prst="triangle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851920" y="2348880"/>
            <a:ext cx="1944216" cy="20162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3968" y="3068960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32040" y="3068960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5400000">
            <a:off x="4572000" y="3429000"/>
            <a:ext cx="288032" cy="576064"/>
          </a:xfrm>
          <a:prstGeom prst="arc">
            <a:avLst>
              <a:gd name="adj1" fmla="val 17451391"/>
              <a:gd name="adj2" fmla="val 3744287"/>
            </a:avLst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 начало 17">
            <a:hlinkClick r:id="rId5" action="ppaction://hlinksldjump" highlightClick="1"/>
          </p:cNvPr>
          <p:cNvSpPr/>
          <p:nvPr/>
        </p:nvSpPr>
        <p:spPr>
          <a:xfrm>
            <a:off x="323528" y="6093296"/>
            <a:ext cx="1440160" cy="504056"/>
          </a:xfrm>
          <a:prstGeom prst="actionButtonBeginning">
            <a:avLst/>
          </a:prstGeom>
          <a:solidFill>
            <a:srgbClr val="CCEC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ult_0143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284984"/>
            <a:ext cx="2362200" cy="2114550"/>
          </a:xfrm>
          <a:prstGeom prst="rect">
            <a:avLst/>
          </a:prstGeom>
        </p:spPr>
      </p:pic>
      <p:pic>
        <p:nvPicPr>
          <p:cNvPr id="9" name="Рисунок 8" descr="disney_43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07904" y="3789040"/>
            <a:ext cx="3076575" cy="2152650"/>
          </a:xfrm>
          <a:prstGeom prst="rect">
            <a:avLst/>
          </a:prstGeom>
        </p:spPr>
      </p:pic>
      <p:pic>
        <p:nvPicPr>
          <p:cNvPr id="10" name="Рисунок 9" descr="disney-1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552" y="3501008"/>
            <a:ext cx="142875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214291"/>
            <a:ext cx="8001056" cy="1328023"/>
          </a:xfrm>
          <a:prstGeom prst="roundRect">
            <a:avLst/>
          </a:prstGeom>
          <a:solidFill>
            <a:srgbClr val="EEECE1">
              <a:alpha val="7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</a:t>
            </a:r>
            <a:r>
              <a:rPr lang="ru-RU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Ь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</a:t>
            </a: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r>
              <a:rPr lang="ru-RU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Muzyka_(titry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388424" y="6102424"/>
            <a:ext cx="755576" cy="755576"/>
          </a:xfrm>
          <a:prstGeom prst="rect">
            <a:avLst/>
          </a:prstGeom>
        </p:spPr>
      </p:pic>
      <p:sp>
        <p:nvSpPr>
          <p:cNvPr id="11" name="Управляющая кнопка: в начало 10">
            <a:hlinkClick r:id="rId8" action="ppaction://hlinksldjump" highlightClick="1"/>
          </p:cNvPr>
          <p:cNvSpPr/>
          <p:nvPr/>
        </p:nvSpPr>
        <p:spPr>
          <a:xfrm>
            <a:off x="323528" y="6165304"/>
            <a:ext cx="1440160" cy="504056"/>
          </a:xfrm>
          <a:prstGeom prst="actionButtonBeginning">
            <a:avLst/>
          </a:prstGeom>
          <a:solidFill>
            <a:srgbClr val="CCEC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137</Words>
  <Application>Microsoft Office PowerPoint</Application>
  <PresentationFormat>Экран (4:3)</PresentationFormat>
  <Paragraphs>55</Paragraphs>
  <Slides>16</Slides>
  <Notes>1</Notes>
  <HiddenSlides>2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Гоша</dc:creator>
  <cp:lastModifiedBy>Мила</cp:lastModifiedBy>
  <cp:revision>76</cp:revision>
  <dcterms:created xsi:type="dcterms:W3CDTF">2011-09-25T00:06:45Z</dcterms:created>
  <dcterms:modified xsi:type="dcterms:W3CDTF">2011-09-29T15:01:23Z</dcterms:modified>
</cp:coreProperties>
</file>