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48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4" descr="logotip.pn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42175" y="428625"/>
            <a:ext cx="15160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437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17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88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1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91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86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40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43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70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288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34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372B0-0799-4CB3-8690-E7978B4AC018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C8C4E-9999-4522-AE7A-537FDC0320DD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http://pixelbrush.ru/uploads/posts/2011-03/1300372082_6729b73102d6.jpg"/>
          <p:cNvPicPr>
            <a:picLocks noChangeAspect="1" noChangeArrowheads="1"/>
          </p:cNvPicPr>
          <p:nvPr userDrawn="1"/>
        </p:nvPicPr>
        <p:blipFill rotWithShape="1"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453" b="17733" l="50400" r="99600"/>
                    </a14:imgEffect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81880"/>
          <a:stretch/>
        </p:blipFill>
        <p:spPr bwMode="auto">
          <a:xfrm>
            <a:off x="-13014" y="4602236"/>
            <a:ext cx="9157014" cy="228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82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rpano.ru/List-Aerial-Panoramas.php" TargetMode="External"/><Relationship Id="rId2" Type="http://schemas.openxmlformats.org/officeDocument/2006/relationships/hyperlink" Target="http://maps.yandex.ru/-/CRhdVp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enagold.narod.ru/fon/clipart/d/der/derev14.png" TargetMode="External"/><Relationship Id="rId4" Type="http://schemas.openxmlformats.org/officeDocument/2006/relationships/hyperlink" Target="http://www.sketchup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357188" y="428625"/>
            <a:ext cx="84632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 Narrow" pitchFamily="34" charset="0"/>
              </a:rPr>
              <a:t>Программа по изобразительному искусству </a:t>
            </a:r>
            <a:endParaRPr lang="ru-RU" sz="28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latin typeface="Arial Narrow" pitchFamily="34" charset="0"/>
              </a:rPr>
              <a:t>под </a:t>
            </a:r>
            <a:r>
              <a:rPr lang="ru-RU" sz="2800" b="1" dirty="0">
                <a:solidFill>
                  <a:srgbClr val="0070C0"/>
                </a:solidFill>
                <a:latin typeface="Arial Narrow" pitchFamily="34" charset="0"/>
              </a:rPr>
              <a:t>редакцией Б.М. Неменского </a:t>
            </a:r>
            <a:endParaRPr lang="ru-RU" sz="28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latin typeface="Arial Narrow" pitchFamily="34" charset="0"/>
              </a:rPr>
              <a:t>для </a:t>
            </a:r>
            <a:r>
              <a:rPr lang="ru-RU" sz="2800" b="1" dirty="0">
                <a:solidFill>
                  <a:srgbClr val="0070C0"/>
                </a:solidFill>
                <a:latin typeface="Arial Narrow" pitchFamily="34" charset="0"/>
              </a:rPr>
              <a:t>1 класса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8625" y="2215248"/>
            <a:ext cx="82867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solidFill>
                  <a:srgbClr val="0070C0"/>
                </a:solidFill>
                <a:cs typeface="Times New Roman" pitchFamily="18" charset="0"/>
              </a:rPr>
              <a:t>Город в котором мы живем</a:t>
            </a:r>
            <a:endParaRPr lang="ru-RU" sz="2800" b="1" dirty="0">
              <a:solidFill>
                <a:srgbClr val="0070C0"/>
              </a:solidFill>
              <a:cs typeface="Times New Roman" pitchFamily="18" charset="0"/>
            </a:endParaRPr>
          </a:p>
          <a:p>
            <a:endParaRPr lang="ru-RU" sz="2800" b="1" dirty="0">
              <a:solidFill>
                <a:srgbClr val="C00000"/>
              </a:solidFill>
              <a:latin typeface="Arial Narrow" pitchFamily="34" charset="0"/>
              <a:cs typeface="Arial" charset="0"/>
            </a:endParaRPr>
          </a:p>
          <a:p>
            <a:pPr eaLnBrk="0" hangingPunct="0"/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Система уроков:</a:t>
            </a:r>
            <a:r>
              <a:rPr lang="ru-RU" sz="28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cs typeface="Times New Roman" pitchFamily="18" charset="0"/>
              </a:rPr>
              <a:t>«</a:t>
            </a:r>
            <a:r>
              <a:rPr lang="ru-RU" sz="2800" b="1" dirty="0">
                <a:solidFill>
                  <a:srgbClr val="0070C0"/>
                </a:solidFill>
              </a:rPr>
              <a:t>Мы - архитекторы</a:t>
            </a:r>
            <a:r>
              <a:rPr lang="ru-RU" sz="2800" b="1" dirty="0" smtClean="0">
                <a:solidFill>
                  <a:srgbClr val="0070C0"/>
                </a:solidFill>
                <a:cs typeface="Times New Roman" pitchFamily="18" charset="0"/>
              </a:rPr>
              <a:t>»</a:t>
            </a:r>
            <a:endParaRPr lang="ru-RU" sz="28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0" hangingPunct="0"/>
            <a:endParaRPr lang="ru-RU" sz="2800" b="1" dirty="0">
              <a:solidFill>
                <a:srgbClr val="CC0099"/>
              </a:solidFill>
              <a:cs typeface="Arial" charset="0"/>
            </a:endParaRPr>
          </a:p>
          <a:p>
            <a:pPr eaLnBrk="0" hangingPunct="0"/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  <a:cs typeface="Arial" charset="0"/>
              </a:rPr>
              <a:t>Место урока в программе: </a:t>
            </a:r>
            <a:r>
              <a:rPr lang="ru-RU" sz="2800" b="1" dirty="0">
                <a:solidFill>
                  <a:srgbClr val="0070C0"/>
                </a:solidFill>
              </a:rPr>
              <a:t>26-27 уроки (10-11 уроки 3 четверти «Ты строишь. Знакомство с Мастером Постройки») </a:t>
            </a:r>
            <a:r>
              <a:rPr lang="ru-RU" sz="2800" b="1" dirty="0" smtClean="0">
                <a:solidFill>
                  <a:srgbClr val="0070C0"/>
                </a:solidFill>
                <a:latin typeface="Arial Narrow" pitchFamily="34" charset="0"/>
                <a:cs typeface="Arial" charset="0"/>
              </a:rPr>
              <a:t> </a:t>
            </a:r>
            <a:endParaRPr lang="ru-RU" sz="2800" b="1" dirty="0">
              <a:solidFill>
                <a:srgbClr val="0070C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0825" y="5589588"/>
            <a:ext cx="8572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2400" b="1" dirty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cs typeface="Arial" charset="0"/>
              </a:rPr>
              <a:t>Губайдуллин Ильшат Актасович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  <a:cs typeface="Arial" charset="0"/>
              </a:rPr>
              <a:t>, </a:t>
            </a:r>
            <a:endParaRPr lang="ru-RU" sz="2000" b="1" dirty="0">
              <a:solidFill>
                <a:srgbClr val="0070C0"/>
              </a:solidFill>
              <a:latin typeface="Arial Narrow" pitchFamily="34" charset="0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учитель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ИЗО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 МБОУ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СОШ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№5 с УИОП 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cs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г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. Бугульма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26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84976" cy="65527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0800000">
            <a:off x="179512" y="3933056"/>
            <a:ext cx="8784976" cy="2808312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rgbClr val="92D050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лако 5"/>
          <p:cNvSpPr/>
          <p:nvPr/>
        </p:nvSpPr>
        <p:spPr>
          <a:xfrm>
            <a:off x="2827185" y="1929372"/>
            <a:ext cx="1440160" cy="55436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7092280" y="3188277"/>
            <a:ext cx="792088" cy="202459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лако 9"/>
          <p:cNvSpPr/>
          <p:nvPr/>
        </p:nvSpPr>
        <p:spPr>
          <a:xfrm>
            <a:off x="4283968" y="2819364"/>
            <a:ext cx="1476164" cy="404918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лнце 10"/>
          <p:cNvSpPr/>
          <p:nvPr/>
        </p:nvSpPr>
        <p:spPr>
          <a:xfrm>
            <a:off x="7593075" y="338082"/>
            <a:ext cx="1170528" cy="1073623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1109882" y="548680"/>
            <a:ext cx="1691389" cy="949669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лако 8"/>
          <p:cNvSpPr/>
          <p:nvPr/>
        </p:nvSpPr>
        <p:spPr>
          <a:xfrm>
            <a:off x="5364088" y="338082"/>
            <a:ext cx="2808312" cy="97013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http://lenagold.narod.ru/fon/clipart/d/der/derev14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0000" b="52101"/>
          <a:stretch/>
        </p:blipFill>
        <p:spPr bwMode="auto">
          <a:xfrm>
            <a:off x="7826463" y="3021823"/>
            <a:ext cx="937140" cy="111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lenagold.narod.ru/fon/clipart/d/der/derev14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000" b="50000"/>
          <a:stretch/>
        </p:blipFill>
        <p:spPr bwMode="auto">
          <a:xfrm>
            <a:off x="6303656" y="2843675"/>
            <a:ext cx="1292618" cy="160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lenagold.narod.ru/fon/clipart/d/der/derev14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6436" t="50000"/>
          <a:stretch/>
        </p:blipFill>
        <p:spPr bwMode="auto">
          <a:xfrm>
            <a:off x="2215219" y="2803821"/>
            <a:ext cx="1223932" cy="141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://lenagold.narod.ru/fon/clipart/d/der/derev14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127" r="50000"/>
          <a:stretch/>
        </p:blipFill>
        <p:spPr bwMode="auto">
          <a:xfrm>
            <a:off x="459414" y="2630584"/>
            <a:ext cx="1300935" cy="189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50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0" grpId="0" animBg="1"/>
      <p:bldP spid="11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" t="2083" r="2344" b="2083"/>
          <a:stretch/>
        </p:blipFill>
        <p:spPr bwMode="auto">
          <a:xfrm>
            <a:off x="-180528" y="44624"/>
            <a:ext cx="93345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3549824"/>
            <a:ext cx="3960440" cy="25434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рапеция 4"/>
          <p:cNvSpPr/>
          <p:nvPr/>
        </p:nvSpPr>
        <p:spPr>
          <a:xfrm>
            <a:off x="539552" y="2941748"/>
            <a:ext cx="4392488" cy="608076"/>
          </a:xfrm>
          <a:prstGeom prst="trapezoid">
            <a:avLst>
              <a:gd name="adj" fmla="val 53195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39552" y="2788586"/>
            <a:ext cx="4392488" cy="914400"/>
          </a:xfrm>
          <a:prstGeom prst="triangle">
            <a:avLst/>
          </a:prstGeom>
          <a:solidFill>
            <a:srgbClr val="FFC000"/>
          </a:solidFill>
          <a:ln w="889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5877272"/>
            <a:ext cx="4392488" cy="21602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5661248"/>
            <a:ext cx="3960440" cy="21602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95686" y="5445224"/>
            <a:ext cx="3473152" cy="21602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3702986"/>
            <a:ext cx="288032" cy="17422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67944" y="3717032"/>
            <a:ext cx="288032" cy="17422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07146" y="3702986"/>
            <a:ext cx="288032" cy="17422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563888" y="3717032"/>
            <a:ext cx="288032" cy="17422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23728" y="3726532"/>
            <a:ext cx="288032" cy="17422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59832" y="3726532"/>
            <a:ext cx="288032" cy="17422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588246" y="3726532"/>
            <a:ext cx="288032" cy="17422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4821561"/>
            <a:ext cx="2550976" cy="1615874"/>
          </a:xfrm>
          <a:prstGeom prst="rect">
            <a:avLst/>
          </a:prstGeom>
          <a:solidFill>
            <a:srgbClr val="99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198814" y="5108730"/>
            <a:ext cx="51732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198814" y="5527043"/>
            <a:ext cx="22929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486846" y="5517232"/>
            <a:ext cx="22929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941629" y="5085184"/>
            <a:ext cx="51732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656859" y="5085184"/>
            <a:ext cx="51732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931348" y="5517232"/>
            <a:ext cx="22929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229661" y="5517232"/>
            <a:ext cx="22929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668344" y="5517232"/>
            <a:ext cx="22929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956376" y="5517232"/>
            <a:ext cx="22929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ручной ввод 28"/>
          <p:cNvSpPr/>
          <p:nvPr/>
        </p:nvSpPr>
        <p:spPr>
          <a:xfrm rot="10800000">
            <a:off x="6000743" y="3933056"/>
            <a:ext cx="396143" cy="609219"/>
          </a:xfrm>
          <a:prstGeom prst="flowChartManualInput">
            <a:avLst/>
          </a:prstGeom>
          <a:solidFill>
            <a:srgbClr val="99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5508104" y="3768511"/>
            <a:ext cx="3384376" cy="1047827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5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5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1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i="1" dirty="0"/>
              <a:t>Информационные источники</a:t>
            </a:r>
            <a:r>
              <a:rPr lang="ru-RU" dirty="0"/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711424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u="sng" dirty="0" smtClean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://maps.yandex.ru/-/CRhdVpc</a:t>
            </a:r>
            <a:r>
              <a:rPr lang="ru-RU" dirty="0"/>
              <a:t> - Панорамные снимки улиц  городов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u="sng" dirty="0" smtClean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://www.airpano.ru/List-Aerial-Panoramas.php</a:t>
            </a:r>
            <a:r>
              <a:rPr lang="ru-RU" dirty="0"/>
              <a:t>  сайт с 3</a:t>
            </a:r>
            <a:r>
              <a:rPr lang="en-US" dirty="0"/>
              <a:t>D</a:t>
            </a:r>
            <a:r>
              <a:rPr lang="ru-RU" dirty="0"/>
              <a:t> съемками панорам самых красивых мест мира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u="sng" dirty="0" smtClean="0">
                <a:hlinkClick r:id="rId4"/>
              </a:rPr>
              <a:t>http</a:t>
            </a:r>
            <a:r>
              <a:rPr lang="ru-RU" u="sng" dirty="0">
                <a:hlinkClick r:id="rId4"/>
              </a:rPr>
              <a:t>://www.sketchup.com/</a:t>
            </a:r>
            <a:r>
              <a:rPr lang="ru-RU" u="sng" dirty="0"/>
              <a:t>   </a:t>
            </a:r>
            <a:r>
              <a:rPr lang="ru-RU" dirty="0"/>
              <a:t>сайт программы 3</a:t>
            </a:r>
            <a:r>
              <a:rPr lang="en-US" dirty="0"/>
              <a:t>D </a:t>
            </a:r>
            <a:r>
              <a:rPr lang="ru-RU" dirty="0"/>
              <a:t>моделирования </a:t>
            </a:r>
            <a:r>
              <a:rPr lang="ru-RU" b="1" dirty="0" err="1"/>
              <a:t>Google</a:t>
            </a:r>
            <a:r>
              <a:rPr lang="ru-RU" b="1" dirty="0"/>
              <a:t> </a:t>
            </a:r>
            <a:r>
              <a:rPr lang="ru-RU" b="1" dirty="0" err="1" smtClean="0"/>
              <a:t>SketchUp</a:t>
            </a:r>
            <a:endParaRPr lang="ru-RU" b="1" dirty="0" smtClean="0"/>
          </a:p>
          <a:p>
            <a:pPr marL="285750" indent="-285750">
              <a:buFontTx/>
              <a:buChar char="-"/>
            </a:pPr>
            <a:r>
              <a:rPr lang="ru-RU" u="sng" dirty="0" smtClean="0">
                <a:hlinkClick r:id="rId5"/>
              </a:rPr>
              <a:t>http</a:t>
            </a:r>
            <a:r>
              <a:rPr lang="ru-RU" u="sng" dirty="0">
                <a:hlinkClick r:id="rId5"/>
              </a:rPr>
              <a:t>://lenagold.narod.ru/fon/clipart/d/der/derev14.png</a:t>
            </a:r>
            <a:r>
              <a:rPr lang="ru-RU" dirty="0"/>
              <a:t>  деревья </a:t>
            </a:r>
            <a:r>
              <a:rPr lang="ru-RU" i="1" dirty="0"/>
              <a:t>слайд №2</a:t>
            </a:r>
            <a:r>
              <a:rPr lang="ru-RU" dirty="0"/>
              <a:t> 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945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110</Words>
  <Application>Microsoft Office PowerPoint</Application>
  <PresentationFormat>Экран (4:3)</PresentationFormat>
  <Paragraphs>17</Paragraphs>
  <Slides>4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Ильшат Актасович</dc:creator>
  <cp:lastModifiedBy>Ильшат Актасович</cp:lastModifiedBy>
  <cp:revision>7</cp:revision>
  <dcterms:created xsi:type="dcterms:W3CDTF">2012-10-21T15:58:41Z</dcterms:created>
  <dcterms:modified xsi:type="dcterms:W3CDTF">2012-10-21T18:15:28Z</dcterms:modified>
</cp:coreProperties>
</file>