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0"/>
  </p:notesMasterIdLst>
  <p:sldIdLst>
    <p:sldId id="270" r:id="rId2"/>
    <p:sldId id="256" r:id="rId3"/>
    <p:sldId id="258" r:id="rId4"/>
    <p:sldId id="257" r:id="rId5"/>
    <p:sldId id="259" r:id="rId6"/>
    <p:sldId id="268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1" r:id="rId18"/>
    <p:sldId id="280" r:id="rId1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990000"/>
    <a:srgbClr val="FF0000"/>
    <a:srgbClr val="FF5050"/>
    <a:srgbClr val="FFCC66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10" autoAdjust="0"/>
  </p:normalViewPr>
  <p:slideViewPr>
    <p:cSldViewPr>
      <p:cViewPr>
        <p:scale>
          <a:sx n="89" d="100"/>
          <a:sy n="89" d="100"/>
        </p:scale>
        <p:origin x="-3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4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834D55-4BDE-4629-958D-961E66D718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F1D87-F21B-4B80-ACFB-26E4EF78B1C5}" type="slidenum">
              <a:rPr lang="ru-RU" smtClean="0">
                <a:latin typeface="Arial" charset="0"/>
              </a:rPr>
              <a:pPr/>
              <a:t>18</a:t>
            </a:fld>
            <a:endParaRPr lang="ru-RU" smtClean="0">
              <a:latin typeface="Arial" charset="0"/>
            </a:endParaRPr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B73BE-EE0F-4271-B05B-BFCF1999D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7A172-6D76-4DDA-8DCF-6C4A35DBC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10534-BBC9-4AF6-9884-8B52749B7C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06589-252C-45A6-9621-FA21D5B3B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B72A-6820-4802-9B88-DDAA990585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8BC49-25FE-442B-9E30-8D126E77F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4FEF4-5981-4DB7-AC33-62CF8151B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03EFD-BAED-4A73-A541-16AEF1AE9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8D4AA-7DFC-499F-A866-CC59545BE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CF391-5A57-4C30-94F0-D064B468C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2C6CD-AC27-412A-8EF1-E23238EA4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FC252-B76C-4B45-A49D-E0638D563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29150-C7E8-4B0D-822D-D1494FAC62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9000">
              <a:srgbClr val="FEE7F2"/>
            </a:gs>
            <a:gs pos="17999">
              <a:srgbClr val="FAC77D"/>
            </a:gs>
            <a:gs pos="30499">
              <a:srgbClr val="FBA97D"/>
            </a:gs>
            <a:gs pos="41000">
              <a:srgbClr val="FBD49C"/>
            </a:gs>
            <a:gs pos="50000">
              <a:srgbClr val="FEE7F2"/>
            </a:gs>
            <a:gs pos="59000">
              <a:srgbClr val="FBD49C"/>
            </a:gs>
            <a:gs pos="69501">
              <a:srgbClr val="FBA97D"/>
            </a:gs>
            <a:gs pos="82001">
              <a:srgbClr val="FAC77D"/>
            </a:gs>
            <a:gs pos="91000">
              <a:srgbClr val="FEE7F2"/>
            </a:gs>
            <a:gs pos="100000">
              <a:srgbClr val="FBEAC7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F61DE05C-0749-4BCC-8E91-D60146D88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ransition spd="med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268413"/>
            <a:ext cx="8229600" cy="1223962"/>
          </a:xfrm>
        </p:spPr>
        <p:txBody>
          <a:bodyPr/>
          <a:lstStyle/>
          <a:p>
            <a:pPr eaLnBrk="1" hangingPunct="1"/>
            <a:r>
              <a:rPr lang="ru-RU" b="1" smtClean="0">
                <a:latin typeface="Century Schoolbook" pitchFamily="18" charset="0"/>
              </a:rPr>
              <a:t>Мир вокруг нас</a:t>
            </a:r>
            <a:br>
              <a:rPr lang="ru-RU" b="1" smtClean="0">
                <a:latin typeface="Century Schoolbook" pitchFamily="18" charset="0"/>
              </a:rPr>
            </a:br>
            <a:r>
              <a:rPr lang="ru-RU" b="1" smtClean="0">
                <a:latin typeface="Century Schoolbook" pitchFamily="18" charset="0"/>
              </a:rPr>
              <a:t>4 класс</a:t>
            </a:r>
            <a:br>
              <a:rPr lang="ru-RU" b="1" smtClean="0">
                <a:latin typeface="Century Schoolbook" pitchFamily="18" charset="0"/>
              </a:rPr>
            </a:br>
            <a:r>
              <a:rPr lang="ru-RU" sz="1800" smtClean="0"/>
              <a:t/>
            </a:r>
            <a:br>
              <a:rPr lang="ru-RU" sz="1800" smtClean="0"/>
            </a:br>
            <a:r>
              <a:rPr lang="ru-RU" sz="2400" b="1" smtClean="0"/>
              <a:t>(А.А.Плешаков)</a:t>
            </a:r>
            <a:br>
              <a:rPr lang="ru-RU" sz="2400" b="1" smtClean="0"/>
            </a:br>
            <a:endParaRPr lang="ru-RU" sz="2400" b="1" smtClean="0"/>
          </a:p>
        </p:txBody>
      </p:sp>
      <p:pic>
        <p:nvPicPr>
          <p:cNvPr id="2051" name="Picture 4" descr="a119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451725" y="4724400"/>
            <a:ext cx="981075" cy="1304925"/>
          </a:xfrm>
          <a:noFill/>
        </p:spPr>
      </p:pic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051050" y="4724400"/>
            <a:ext cx="5040313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Некруцу Светлана Викторовна</a:t>
            </a:r>
          </a:p>
          <a:p>
            <a:pPr>
              <a:spcBef>
                <a:spcPct val="50000"/>
              </a:spcBef>
            </a:pPr>
            <a:r>
              <a:rPr lang="ru-RU" sz="2800" b="1">
                <a:latin typeface="Monotype Corsiva" pitchFamily="66" charset="0"/>
              </a:rPr>
              <a:t>учитель Легостаевской СОШ №11 им.Р.В.Можнова</a:t>
            </a:r>
          </a:p>
        </p:txBody>
      </p:sp>
      <p:sp>
        <p:nvSpPr>
          <p:cNvPr id="72711" name="WordArt 7"/>
          <p:cNvSpPr>
            <a:spLocks noChangeArrowheads="1" noChangeShapeType="1" noTextEdit="1"/>
          </p:cNvSpPr>
          <p:nvPr/>
        </p:nvSpPr>
        <p:spPr bwMode="auto">
          <a:xfrm>
            <a:off x="1692275" y="2852738"/>
            <a:ext cx="58324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" Земля  " -  кормилица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Picture 7" descr="i7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620713"/>
            <a:ext cx="2663825" cy="1997075"/>
          </a:xfrm>
          <a:noFill/>
        </p:spPr>
      </p:pic>
      <p:pic>
        <p:nvPicPr>
          <p:cNvPr id="77832" name="Picture 8" descr="i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3482975"/>
            <a:ext cx="3167063" cy="2903538"/>
          </a:xfrm>
          <a:noFill/>
        </p:spPr>
      </p:pic>
      <p:sp>
        <p:nvSpPr>
          <p:cNvPr id="77833" name="Arc 9"/>
          <p:cNvSpPr>
            <a:spLocks/>
          </p:cNvSpPr>
          <p:nvPr/>
        </p:nvSpPr>
        <p:spPr bwMode="auto">
          <a:xfrm>
            <a:off x="3779838" y="1412875"/>
            <a:ext cx="2089150" cy="2016125"/>
          </a:xfrm>
          <a:custGeom>
            <a:avLst/>
            <a:gdLst>
              <a:gd name="T0" fmla="*/ 0 w 21600"/>
              <a:gd name="T1" fmla="*/ 0 h 21600"/>
              <a:gd name="T2" fmla="*/ 202062395 w 21600"/>
              <a:gd name="T3" fmla="*/ 188183334 h 21600"/>
              <a:gd name="T4" fmla="*/ 0 w 21600"/>
              <a:gd name="T5" fmla="*/ 1881833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10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196975"/>
            <a:ext cx="6337300" cy="43815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 descr="i9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404813"/>
            <a:ext cx="2232025" cy="1473200"/>
          </a:xfrm>
          <a:noFill/>
        </p:spPr>
      </p:pic>
      <p:pic>
        <p:nvPicPr>
          <p:cNvPr id="80908" name="Picture 12" descr="i13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7175" y="2852738"/>
            <a:ext cx="3024188" cy="2117725"/>
          </a:xfrm>
          <a:noFill/>
        </p:spPr>
      </p:pic>
      <p:pic>
        <p:nvPicPr>
          <p:cNvPr id="80909" name="Picture 13" descr="105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00113" y="4365625"/>
            <a:ext cx="2592387" cy="1727200"/>
          </a:xfrm>
          <a:noFill/>
        </p:spPr>
      </p:pic>
      <p:pic>
        <p:nvPicPr>
          <p:cNvPr id="80910" name="Picture 14" descr="107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2051050" y="1484313"/>
            <a:ext cx="2665413" cy="1765300"/>
          </a:xfrm>
          <a:noFill/>
        </p:spPr>
      </p:pic>
      <p:pic>
        <p:nvPicPr>
          <p:cNvPr id="80911" name="Picture 15" descr="5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549275"/>
            <a:ext cx="2017712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12" name="Picture 16" descr="5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581525"/>
            <a:ext cx="23764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0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0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0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3" name="Picture 9" descr="CAEFIT6X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4416425"/>
            <a:ext cx="2087562" cy="1562100"/>
          </a:xfrm>
          <a:noFill/>
        </p:spPr>
      </p:pic>
      <p:pic>
        <p:nvPicPr>
          <p:cNvPr id="82954" name="Picture 10" descr="CAGHMNK5"/>
          <p:cNvPicPr>
            <a:picLocks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4724400"/>
            <a:ext cx="2305050" cy="1552575"/>
          </a:xfrm>
          <a:noFill/>
        </p:spPr>
      </p:pic>
      <p:pic>
        <p:nvPicPr>
          <p:cNvPr id="82955" name="Picture 11" descr="CAN5PRY2"/>
          <p:cNvPicPr>
            <a:picLocks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611188" y="549275"/>
            <a:ext cx="2160587" cy="1757363"/>
          </a:xfrm>
          <a:noFill/>
        </p:spPr>
      </p:pic>
      <p:pic>
        <p:nvPicPr>
          <p:cNvPr id="82956" name="Picture 12" descr="i22"/>
          <p:cNvPicPr>
            <a:picLocks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572000" y="3429000"/>
            <a:ext cx="2016125" cy="1771650"/>
          </a:xfrm>
          <a:noFill/>
        </p:spPr>
      </p:pic>
      <p:pic>
        <p:nvPicPr>
          <p:cNvPr id="82957" name="Picture 13" descr="i1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1916113"/>
            <a:ext cx="244792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8" name="Picture 14" descr="i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4888" y="765175"/>
            <a:ext cx="23764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1" name="Picture 9" descr="101"/>
          <p:cNvPicPr>
            <a:picLocks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2736850" cy="2259012"/>
          </a:xfrm>
          <a:noFill/>
        </p:spPr>
      </p:pic>
      <p:pic>
        <p:nvPicPr>
          <p:cNvPr id="85002" name="Picture 10" descr="102"/>
          <p:cNvPicPr>
            <a:picLocks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284663" y="3357563"/>
            <a:ext cx="2771775" cy="1863725"/>
          </a:xfrm>
          <a:noFill/>
        </p:spPr>
      </p:pic>
      <p:pic>
        <p:nvPicPr>
          <p:cNvPr id="85003" name="Picture 11" descr="i17"/>
          <p:cNvPicPr>
            <a:picLocks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6443663" y="4797425"/>
            <a:ext cx="2376487" cy="1595438"/>
          </a:xfrm>
          <a:noFill/>
        </p:spPr>
      </p:pic>
      <p:pic>
        <p:nvPicPr>
          <p:cNvPr id="85004" name="Picture 12" descr="CA2VG16N"/>
          <p:cNvPicPr>
            <a:picLocks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971550" y="4556125"/>
            <a:ext cx="2232025" cy="1651000"/>
          </a:xfrm>
          <a:noFill/>
        </p:spPr>
      </p:pic>
      <p:pic>
        <p:nvPicPr>
          <p:cNvPr id="85005" name="Picture 13" descr="i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413" y="1989138"/>
            <a:ext cx="2447925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06" name="Picture 14" descr="i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765175"/>
            <a:ext cx="187166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WordArt 4"/>
          <p:cNvSpPr>
            <a:spLocks noChangeArrowheads="1" noChangeShapeType="1" noTextEdit="1"/>
          </p:cNvSpPr>
          <p:nvPr/>
        </p:nvSpPr>
        <p:spPr bwMode="auto">
          <a:xfrm>
            <a:off x="1403350" y="1628775"/>
            <a:ext cx="6192838" cy="3095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800000"/>
                    </a:gs>
                    <a:gs pos="100000">
                      <a:srgbClr val="FF505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Что </a:t>
            </a:r>
          </a:p>
          <a:p>
            <a:r>
              <a:rPr lang="ru-RU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800000"/>
                    </a:gs>
                    <a:gs pos="100000">
                      <a:srgbClr val="FF505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называют</a:t>
            </a:r>
          </a:p>
          <a:p>
            <a:r>
              <a:rPr lang="ru-RU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800000"/>
                    </a:gs>
                    <a:gs pos="100000">
                      <a:srgbClr val="FF505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волшебной </a:t>
            </a:r>
          </a:p>
          <a:p>
            <a:r>
              <a:rPr lang="ru-RU" sz="5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800000"/>
                    </a:gs>
                    <a:gs pos="100000">
                      <a:srgbClr val="FF505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кладовой?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animBg="1"/>
      <p:bldP spid="8704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8964613" cy="5184775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ru-RU" sz="2800" i="1" smtClean="0"/>
              <a:t>        </a:t>
            </a:r>
            <a:r>
              <a:rPr lang="ru-RU" sz="2800" smtClean="0">
                <a:latin typeface="Times New Roman" pitchFamily="18" charset="0"/>
              </a:rPr>
              <a:t>Нижний рыхлый слой земли называется почвой. В состав почвы входят: вода, гранит, песок, глина, соли и перегной. Плодородие почвы зависит от количества солей, входящих в ее состав. В разных местах нашей страны почвы не одинаковы. Самые распространенные в нашей стране – лесные почвы. Для почвы полезны ядохимикаты. Почва нуждается в охране. 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56197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Century Schoolbook" pitchFamily="18" charset="0"/>
              </a:rPr>
              <a:t>Исправьте, где необходимо ошибки:</a:t>
            </a:r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755650" y="155733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611188" y="908050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latin typeface="Times New Roman" pitchFamily="18" charset="0"/>
              </a:rPr>
              <a:t>Верхний</a:t>
            </a:r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4572000" y="220503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427538" y="1628775"/>
            <a:ext cx="17287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воздух</a:t>
            </a:r>
            <a:endParaRPr lang="ru-RU" b="1"/>
          </a:p>
        </p:txBody>
      </p:sp>
      <p:sp>
        <p:nvSpPr>
          <p:cNvPr id="96266" name="Line 10"/>
          <p:cNvSpPr>
            <a:spLocks noChangeShapeType="1"/>
          </p:cNvSpPr>
          <p:nvPr/>
        </p:nvSpPr>
        <p:spPr bwMode="auto">
          <a:xfrm>
            <a:off x="2339975" y="3429000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1979613" y="2852738"/>
            <a:ext cx="17287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перегноя</a:t>
            </a:r>
            <a:endParaRPr lang="ru-RU" b="1"/>
          </a:p>
        </p:txBody>
      </p:sp>
      <p:sp>
        <p:nvSpPr>
          <p:cNvPr id="96268" name="Line 12"/>
          <p:cNvSpPr>
            <a:spLocks noChangeShapeType="1"/>
          </p:cNvSpPr>
          <p:nvPr/>
        </p:nvSpPr>
        <p:spPr bwMode="auto">
          <a:xfrm>
            <a:off x="6084888" y="4724400"/>
            <a:ext cx="1439862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5364163" y="4149725"/>
            <a:ext cx="25923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подзолистые</a:t>
            </a:r>
            <a:endParaRPr lang="ru-RU" b="1"/>
          </a:p>
        </p:txBody>
      </p:sp>
      <p:sp>
        <p:nvSpPr>
          <p:cNvPr id="96270" name="Line 14"/>
          <p:cNvSpPr>
            <a:spLocks noChangeShapeType="1"/>
          </p:cNvSpPr>
          <p:nvPr/>
        </p:nvSpPr>
        <p:spPr bwMode="auto">
          <a:xfrm>
            <a:off x="2339975" y="5373688"/>
            <a:ext cx="143986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124075" y="4724400"/>
            <a:ext cx="1728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</a:rPr>
              <a:t>вредны</a:t>
            </a:r>
            <a:endParaRPr lang="ru-RU" b="1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6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6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 animBg="1"/>
      <p:bldP spid="96263" grpId="0"/>
      <p:bldP spid="96264" grpId="0" animBg="1"/>
      <p:bldP spid="96265" grpId="0"/>
      <p:bldP spid="96266" grpId="0" animBg="1"/>
      <p:bldP spid="96267" grpId="0"/>
      <p:bldP spid="96268" grpId="0" animBg="1"/>
      <p:bldP spid="96269" grpId="0"/>
      <p:bldP spid="96270" grpId="0" animBg="1"/>
      <p:bldP spid="962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  <a:latin typeface="Century Schoolbook" pitchFamily="18" charset="0"/>
              </a:rPr>
              <a:t>Оцените себя: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Нет ошибок – «5»</a:t>
            </a:r>
          </a:p>
          <a:p>
            <a:pPr eaLnBrk="1" hangingPunct="1"/>
            <a:r>
              <a:rPr lang="ru-RU" smtClean="0"/>
              <a:t>1 ошибка – «4»</a:t>
            </a:r>
          </a:p>
          <a:p>
            <a:pPr eaLnBrk="1" hangingPunct="1"/>
            <a:r>
              <a:rPr lang="ru-RU" smtClean="0"/>
              <a:t>2 ошибки – «3»</a:t>
            </a:r>
          </a:p>
          <a:p>
            <a:pPr eaLnBrk="1" hangingPunct="1"/>
            <a:r>
              <a:rPr lang="ru-RU" smtClean="0"/>
              <a:t>3-5 ошибок – «2»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WordArt 4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2492375"/>
            <a:ext cx="7848600" cy="1296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4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800000"/>
                    </a:gs>
                    <a:gs pos="100000">
                      <a:srgbClr val="FF505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animBg="1"/>
      <p:bldP spid="9830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81375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" _____ " -  кормилица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619250" y="1484313"/>
            <a:ext cx="10795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b="1" kern="1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chemeClr val="hlink">
                    <a:alpha val="50195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0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32038"/>
            <a:ext cx="8229600" cy="34734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smtClean="0"/>
              <a:t>Меня бьют, колотят, ворочают, режут,</a:t>
            </a:r>
          </a:p>
          <a:p>
            <a:pPr algn="ctr" eaLnBrk="1" hangingPunct="1">
              <a:buFontTx/>
              <a:buNone/>
            </a:pPr>
            <a:r>
              <a:rPr lang="ru-RU" sz="4000" smtClean="0"/>
              <a:t>А я все терплю и добром плачу.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611188" y="2133600"/>
            <a:ext cx="8137525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54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" ЗЕМЛЯ  " -  кормилица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8064500" cy="3024188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endParaRPr lang="ru-RU" smtClean="0"/>
          </a:p>
          <a:p>
            <a:pPr algn="ctr" eaLnBrk="1" hangingPunct="1">
              <a:buFontTx/>
              <a:buNone/>
            </a:pPr>
            <a:r>
              <a:rPr lang="ru-RU" sz="3600" smtClean="0"/>
              <a:t>Как называется верхний рыхлый плодородный слой земли?</a:t>
            </a:r>
          </a:p>
          <a:p>
            <a:pPr algn="ctr" eaLnBrk="1" hangingPunct="1">
              <a:buFontTx/>
              <a:buNone/>
            </a:pPr>
            <a:endParaRPr lang="ru-RU" sz="3600" smtClean="0"/>
          </a:p>
          <a:p>
            <a:pPr algn="ctr" eaLnBrk="1" hangingPunct="1">
              <a:buFontTx/>
              <a:buNone/>
            </a:pPr>
            <a:endParaRPr lang="ru-RU" smtClean="0"/>
          </a:p>
        </p:txBody>
      </p:sp>
      <p:graphicFrame>
        <p:nvGraphicFramePr>
          <p:cNvPr id="50194" name="Group 18"/>
          <p:cNvGraphicFramePr>
            <a:graphicFrameLocks noGrp="1"/>
          </p:cNvGraphicFramePr>
          <p:nvPr>
            <p:ph sz="half" idx="2"/>
          </p:nvPr>
        </p:nvGraphicFramePr>
        <p:xfrm>
          <a:off x="2555875" y="4076700"/>
          <a:ext cx="4103688" cy="865188"/>
        </p:xfrm>
        <a:graphic>
          <a:graphicData uri="http://schemas.openxmlformats.org/drawingml/2006/table">
            <a:tbl>
              <a:tblPr/>
              <a:tblGrid>
                <a:gridCol w="820738"/>
                <a:gridCol w="820737"/>
                <a:gridCol w="820738"/>
                <a:gridCol w="820737"/>
                <a:gridCol w="820738"/>
              </a:tblGrid>
              <a:tr h="865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3300"/>
                        </a:gs>
                        <a:gs pos="50000">
                          <a:srgbClr val="FFCC66"/>
                        </a:gs>
                        <a:gs pos="100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3300"/>
                        </a:gs>
                        <a:gs pos="50000">
                          <a:srgbClr val="FFCC66"/>
                        </a:gs>
                        <a:gs pos="100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3300"/>
                        </a:gs>
                        <a:gs pos="50000">
                          <a:srgbClr val="FFCC66"/>
                        </a:gs>
                        <a:gs pos="100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3300"/>
                        </a:gs>
                        <a:gs pos="50000">
                          <a:srgbClr val="FFCC66"/>
                        </a:gs>
                        <a:gs pos="100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3300"/>
                        </a:gs>
                        <a:gs pos="50000">
                          <a:srgbClr val="FFCC66"/>
                        </a:gs>
                        <a:gs pos="100000">
                          <a:srgbClr val="663300"/>
                        </a:gs>
                      </a:gsLst>
                      <a:lin ang="18900000" scaled="1"/>
                    </a:gradFill>
                  </a:tcPr>
                </a:tc>
              </a:tr>
            </a:tbl>
          </a:graphicData>
        </a:graphic>
      </p:graphicFrame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2700338" y="4221163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П</a:t>
            </a:r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4284663" y="4221163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Ч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3492500" y="4221163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О</a:t>
            </a:r>
          </a:p>
        </p:txBody>
      </p:sp>
      <p:sp>
        <p:nvSpPr>
          <p:cNvPr id="50200" name="Text Box 24"/>
          <p:cNvSpPr txBox="1">
            <a:spLocks noChangeArrowheads="1"/>
          </p:cNvSpPr>
          <p:nvPr/>
        </p:nvSpPr>
        <p:spPr bwMode="auto">
          <a:xfrm>
            <a:off x="5148263" y="4221163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В</a:t>
            </a:r>
          </a:p>
        </p:txBody>
      </p:sp>
      <p:sp>
        <p:nvSpPr>
          <p:cNvPr id="50201" name="Text Box 25"/>
          <p:cNvSpPr txBox="1">
            <a:spLocks noChangeArrowheads="1"/>
          </p:cNvSpPr>
          <p:nvPr/>
        </p:nvSpPr>
        <p:spPr bwMode="auto">
          <a:xfrm>
            <a:off x="6011863" y="4221163"/>
            <a:ext cx="504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/>
              <a:t>А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7" grpId="0"/>
      <p:bldP spid="50198" grpId="0"/>
      <p:bldP spid="50199" grpId="0"/>
      <p:bldP spid="50200" grpId="0"/>
      <p:bldP spid="50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>
                <a:solidFill>
                  <a:srgbClr val="FF0000"/>
                </a:solidFill>
                <a:latin typeface="Century Schoolbook" pitchFamily="18" charset="0"/>
              </a:rPr>
              <a:t>Типы почв</a:t>
            </a:r>
          </a:p>
        </p:txBody>
      </p:sp>
      <p:sp>
        <p:nvSpPr>
          <p:cNvPr id="68616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Тундровая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Подзолистая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Серая лесная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Чернозем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Болотная</a:t>
            </a:r>
          </a:p>
          <a:p>
            <a:pPr marL="533400" indent="-533400" eaLnBrk="1" hangingPunct="1">
              <a:buFontTx/>
              <a:buAutoNum type="arabicPeriod"/>
            </a:pPr>
            <a:r>
              <a:rPr lang="ru-RU" sz="2800" smtClean="0"/>
              <a:t>Луговая</a:t>
            </a:r>
          </a:p>
          <a:p>
            <a:pPr marL="533400" indent="-533400" eaLnBrk="1" hangingPunct="1">
              <a:buFontTx/>
              <a:buNone/>
            </a:pPr>
            <a:endParaRPr lang="ru-RU" sz="2800" smtClean="0"/>
          </a:p>
        </p:txBody>
      </p:sp>
      <p:pic>
        <p:nvPicPr>
          <p:cNvPr id="7172" name="Picture 6" descr="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412875"/>
            <a:ext cx="4316413" cy="4532313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8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8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8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700213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Почему землю называют «кормилицей»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>
            <a:off x="3851275" y="3284538"/>
            <a:ext cx="1584325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b="1" kern="10">
                <a:ln w="12700" cap="rnd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  <a:solidFill>
                  <a:schemeClr val="hlink">
                    <a:alpha val="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66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3933825"/>
            <a:ext cx="2044700" cy="2513013"/>
          </a:xfrm>
          <a:noFill/>
        </p:spPr>
      </p:pic>
      <p:pic>
        <p:nvPicPr>
          <p:cNvPr id="9219" name="Picture 7" descr="i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404813"/>
            <a:ext cx="2447925" cy="1804987"/>
          </a:xfrm>
          <a:noFill/>
        </p:spPr>
      </p:pic>
      <p:sp>
        <p:nvSpPr>
          <p:cNvPr id="71688" name="WordArt 8"/>
          <p:cNvSpPr>
            <a:spLocks noChangeArrowheads="1" noChangeShapeType="1" noTextEdit="1"/>
          </p:cNvSpPr>
          <p:nvPr/>
        </p:nvSpPr>
        <p:spPr bwMode="auto">
          <a:xfrm>
            <a:off x="1476375" y="2349500"/>
            <a:ext cx="56007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4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800000"/>
                    </a:gs>
                    <a:gs pos="100000">
                      <a:srgbClr val="FF505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Сказка о</a:t>
            </a:r>
          </a:p>
          <a:p>
            <a:r>
              <a:rPr lang="ru-RU" sz="48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5050"/>
                    </a:gs>
                    <a:gs pos="50000">
                      <a:srgbClr val="800000"/>
                    </a:gs>
                    <a:gs pos="100000">
                      <a:srgbClr val="FF5050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волшебной кладовой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3" name="Picture 7" descr="i1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981075"/>
            <a:ext cx="2952750" cy="2214563"/>
          </a:xfrm>
          <a:noFill/>
        </p:spPr>
      </p:pic>
      <p:pic>
        <p:nvPicPr>
          <p:cNvPr id="75784" name="Picture 8" descr="i19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7900" y="3789363"/>
            <a:ext cx="3586163" cy="2390775"/>
          </a:xfrm>
          <a:noFill/>
        </p:spPr>
      </p:pic>
      <p:sp>
        <p:nvSpPr>
          <p:cNvPr id="75793" name="Arc 17"/>
          <p:cNvSpPr>
            <a:spLocks/>
          </p:cNvSpPr>
          <p:nvPr/>
        </p:nvSpPr>
        <p:spPr bwMode="auto">
          <a:xfrm>
            <a:off x="3995738" y="1557338"/>
            <a:ext cx="2089150" cy="2016125"/>
          </a:xfrm>
          <a:custGeom>
            <a:avLst/>
            <a:gdLst>
              <a:gd name="T0" fmla="*/ 0 w 21600"/>
              <a:gd name="T1" fmla="*/ 0 h 21600"/>
              <a:gd name="T2" fmla="*/ 202062395 w 21600"/>
              <a:gd name="T3" fmla="*/ 188183334 h 21600"/>
              <a:gd name="T4" fmla="*/ 0 w 21600"/>
              <a:gd name="T5" fmla="*/ 188183334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3025">
            <a:solidFill>
              <a:srgbClr val="FF00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5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3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193</Words>
  <Application>Microsoft Office PowerPoint</Application>
  <PresentationFormat>On-screen Show (4:3)</PresentationFormat>
  <Paragraphs>46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Century Schoolbook</vt:lpstr>
      <vt:lpstr>Monotype Corsiva</vt:lpstr>
      <vt:lpstr>Times New Roman</vt:lpstr>
      <vt:lpstr>Оформление по умолчанию</vt:lpstr>
      <vt:lpstr>Мир вокруг нас 4 класс  (А.А.Плешаков) </vt:lpstr>
      <vt:lpstr>Slide 2</vt:lpstr>
      <vt:lpstr>Slide 3</vt:lpstr>
      <vt:lpstr>Slide 4</vt:lpstr>
      <vt:lpstr>Slide 5</vt:lpstr>
      <vt:lpstr>Типы почв</vt:lpstr>
      <vt:lpstr>Почему землю называют «кормилицей»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Исправьте, где необходимо ошибки:</vt:lpstr>
      <vt:lpstr>Оцените себя:</vt:lpstr>
      <vt:lpstr>Slide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User</cp:lastModifiedBy>
  <cp:revision>14</cp:revision>
  <dcterms:created xsi:type="dcterms:W3CDTF">2007-11-14T15:34:45Z</dcterms:created>
  <dcterms:modified xsi:type="dcterms:W3CDTF">2016-09-14T18:20:10Z</dcterms:modified>
</cp:coreProperties>
</file>