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1" r:id="rId4"/>
    <p:sldId id="260" r:id="rId5"/>
    <p:sldId id="274" r:id="rId6"/>
    <p:sldId id="258" r:id="rId7"/>
    <p:sldId id="262" r:id="rId8"/>
    <p:sldId id="272" r:id="rId9"/>
    <p:sldId id="273" r:id="rId10"/>
    <p:sldId id="263" r:id="rId11"/>
    <p:sldId id="269" r:id="rId12"/>
    <p:sldId id="264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DECC07-5BCE-49A7-B8EE-70CD2AEB2F02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1;&#1077;&#1085;&#1072;\Desktop\&#1055;&#1077;&#1085;&#1080;&#1077;-&#1087;&#1090;&#1080;&#1094;-&#1057;&#1082;&#1074;&#1086;&#1088;&#1077;&#1094;-2(muzofon.com)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700808"/>
            <a:ext cx="7772400" cy="208253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«Полеты </a:t>
            </a:r>
            <a:r>
              <a:rPr lang="ru-RU" dirty="0" smtClean="0"/>
              <a:t>птиц</a:t>
            </a:r>
            <a:br>
              <a:rPr lang="ru-RU" dirty="0" smtClean="0"/>
            </a:br>
            <a:r>
              <a:rPr lang="ru-RU" sz="4400" dirty="0" smtClean="0"/>
              <a:t>Изготовление мозаики в технике «рваная бумага»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4437112"/>
            <a:ext cx="7772400" cy="15097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Урок технологии, 1 класс</a:t>
            </a:r>
          </a:p>
          <a:p>
            <a:pPr algn="r"/>
            <a:r>
              <a:rPr lang="ru-RU" dirty="0" smtClean="0"/>
              <a:t>УМК «Школа России»</a:t>
            </a:r>
          </a:p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учитель начальных классов МАОУ СОШ №18</a:t>
            </a:r>
          </a:p>
          <a:p>
            <a:pPr algn="r"/>
            <a:r>
              <a:rPr lang="ru-RU" dirty="0" smtClean="0"/>
              <a:t>Прокофьева Е.В.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нам понадобится?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Лист картона (для фона)</a:t>
            </a:r>
          </a:p>
          <a:p>
            <a:pPr>
              <a:buNone/>
            </a:pPr>
            <a:r>
              <a:rPr lang="ru-RU" dirty="0" smtClean="0"/>
              <a:t>2. Клей</a:t>
            </a:r>
          </a:p>
          <a:p>
            <a:pPr>
              <a:buNone/>
            </a:pPr>
            <a:r>
              <a:rPr lang="ru-RU" dirty="0" smtClean="0"/>
              <a:t>3. Цветная бумага</a:t>
            </a:r>
          </a:p>
          <a:p>
            <a:pPr>
              <a:buNone/>
            </a:pPr>
            <a:r>
              <a:rPr lang="ru-RU" dirty="0" smtClean="0"/>
              <a:t>4. Карандаш</a:t>
            </a:r>
          </a:p>
          <a:p>
            <a:pPr>
              <a:buNone/>
            </a:pPr>
            <a:r>
              <a:rPr lang="ru-RU" dirty="0" smtClean="0"/>
              <a:t>5. Немного терпения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действий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427168" cy="44348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С чего мы начнем?</a:t>
            </a:r>
          </a:p>
          <a:p>
            <a:pPr>
              <a:buNone/>
            </a:pPr>
            <a:r>
              <a:rPr lang="ru-RU" dirty="0" smtClean="0"/>
              <a:t>2. Что будем делать дальше?</a:t>
            </a:r>
          </a:p>
          <a:p>
            <a:pPr>
              <a:buNone/>
            </a:pPr>
            <a:r>
              <a:rPr lang="ru-RU" dirty="0" smtClean="0"/>
              <a:t>3. Как завершим нашу работу?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Нарвем кусочки бумаги, подобрав цвет оперенья.</a:t>
            </a:r>
          </a:p>
          <a:p>
            <a:pPr>
              <a:buNone/>
            </a:pPr>
            <a:r>
              <a:rPr lang="ru-RU" dirty="0" smtClean="0"/>
              <a:t>Для хвоста и крыльев  – длинные, для головы, туловища и лапок – круглые кусочки бумаги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56992"/>
            <a:ext cx="3573760" cy="26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Мажем клеем небольшой участок и приклеиваем кусочки бумаги.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Украшаем фон цветами и листьями.</a:t>
            </a:r>
            <a:endParaRPr lang="ru-RU" dirty="0"/>
          </a:p>
        </p:txBody>
      </p:sp>
      <p:pic>
        <p:nvPicPr>
          <p:cNvPr id="5" name="Picture 2" descr="C:\Users\Лена\Desktop\p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87741"/>
            <a:ext cx="5044949" cy="347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Подведем 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какой технике мы работали на уроке?</a:t>
            </a:r>
          </a:p>
          <a:p>
            <a:r>
              <a:rPr lang="ru-RU" dirty="0" smtClean="0"/>
              <a:t>Из какого материала была выполнена наша мозаика?</a:t>
            </a:r>
          </a:p>
          <a:p>
            <a:r>
              <a:rPr lang="ru-RU" dirty="0" smtClean="0"/>
              <a:t>Что получилось? Что было самым трудным?</a:t>
            </a:r>
          </a:p>
          <a:p>
            <a:r>
              <a:rPr lang="ru-RU" dirty="0" smtClean="0"/>
              <a:t>Что еще можно сделать в этой технике?</a:t>
            </a:r>
          </a:p>
          <a:p>
            <a:r>
              <a:rPr lang="ru-RU" dirty="0" smtClean="0"/>
              <a:t>Где можно использовать нашу поделку?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поет такие песни?</a:t>
            </a:r>
            <a:endParaRPr lang="ru-RU" dirty="0"/>
          </a:p>
        </p:txBody>
      </p:sp>
      <p:pic>
        <p:nvPicPr>
          <p:cNvPr id="14" name="Пение-птиц-Скворец-2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6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23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Вот такие красивые птицы живут на нашей планете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293096"/>
            <a:ext cx="25202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Лена\Desktop\1235304713_birds_ps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16832"/>
            <a:ext cx="403244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мы знаем о птицах?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/>
              <a:t> </a:t>
            </a:r>
            <a:r>
              <a:rPr lang="ru-RU" dirty="0" smtClean="0"/>
              <a:t>Птицы умеют летать.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Птицы  - друзья человека.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6" name="Picture 4" descr="C:\Users\Лена\Desktop\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852936"/>
            <a:ext cx="2141959" cy="2708948"/>
          </a:xfrm>
          <a:prstGeom prst="rect">
            <a:avLst/>
          </a:prstGeom>
          <a:noFill/>
        </p:spPr>
      </p:pic>
      <p:pic>
        <p:nvPicPr>
          <p:cNvPr id="3078" name="Picture 6" descr="C:\Users\Лена\Desktop\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3528392" cy="265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мы знаем о птицах?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Птицы спасают лес от насекомых.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Птиц нужно беречь. Нельзя разорять птичьи гнезда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337362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387043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Знаете ли вы, что…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147248" cy="4373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Самая маленькая птица на свете называется …</a:t>
            </a:r>
          </a:p>
          <a:p>
            <a:pPr>
              <a:buNone/>
            </a:pPr>
            <a:r>
              <a:rPr lang="ru-RU" dirty="0" smtClean="0"/>
              <a:t>А самая большая птица – это….</a:t>
            </a:r>
          </a:p>
          <a:p>
            <a:pPr>
              <a:buNone/>
            </a:pPr>
            <a:r>
              <a:rPr lang="ru-RU" dirty="0" smtClean="0"/>
              <a:t>Есть птицы, которые совсем не умеют летать. Это…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3" name="Picture 3" descr="C:\Users\Лена\Desktop\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2780507" cy="2160240"/>
          </a:xfrm>
          <a:prstGeom prst="rect">
            <a:avLst/>
          </a:prstGeom>
          <a:noFill/>
        </p:spPr>
      </p:pic>
      <p:pic>
        <p:nvPicPr>
          <p:cNvPr id="5124" name="Picture 4" descr="C:\Users\Лена\Desktop\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01008"/>
            <a:ext cx="2812719" cy="2088231"/>
          </a:xfrm>
          <a:prstGeom prst="rect">
            <a:avLst/>
          </a:prstGeom>
          <a:noFill/>
        </p:spPr>
      </p:pic>
      <p:pic>
        <p:nvPicPr>
          <p:cNvPr id="5125" name="Picture 5" descr="C:\Users\Лена\Desktop\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501008"/>
            <a:ext cx="2777551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А это что за птица?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79912" y="2204864"/>
            <a:ext cx="4320480" cy="30963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В клетке целый день сидит,</a:t>
            </a:r>
          </a:p>
          <a:p>
            <a:pPr algn="ctr">
              <a:buNone/>
            </a:pPr>
            <a:r>
              <a:rPr lang="ru-RU" dirty="0" smtClean="0"/>
              <a:t> И под нос себе твердит,</a:t>
            </a:r>
          </a:p>
          <a:p>
            <a:pPr algn="ctr">
              <a:buNone/>
            </a:pPr>
            <a:r>
              <a:rPr lang="ru-RU" dirty="0" smtClean="0"/>
              <a:t> Но услышав двери скрип,</a:t>
            </a:r>
          </a:p>
          <a:p>
            <a:pPr algn="ctr">
              <a:buNone/>
            </a:pPr>
            <a:r>
              <a:rPr lang="ru-RU" dirty="0" smtClean="0"/>
              <a:t> Он кричит «Филипп-Филипп»,</a:t>
            </a:r>
          </a:p>
          <a:p>
            <a:pPr algn="ctr">
              <a:buNone/>
            </a:pPr>
            <a:r>
              <a:rPr lang="ru-RU" dirty="0" smtClean="0"/>
              <a:t> Кеше пить быстрее дай,</a:t>
            </a:r>
          </a:p>
          <a:p>
            <a:pPr algn="ctr">
              <a:buNone/>
            </a:pPr>
            <a:r>
              <a:rPr lang="ru-RU" dirty="0" smtClean="0"/>
              <a:t> Кто же это ? Попугай!</a:t>
            </a:r>
            <a:endParaRPr lang="ru-RU" dirty="0"/>
          </a:p>
        </p:txBody>
      </p:sp>
      <p:pic>
        <p:nvPicPr>
          <p:cNvPr id="7" name="Picture 2" descr="C:\Users\Лена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3249919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Сегодня на уроке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Мозаика «Попугай» в технике «рваная бумага»</a:t>
            </a:r>
            <a:endParaRPr lang="ru-RU" dirty="0"/>
          </a:p>
        </p:txBody>
      </p:sp>
      <p:pic>
        <p:nvPicPr>
          <p:cNvPr id="4" name="Picture 2" descr="C:\Users\Лена\Desktop\p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87741"/>
            <a:ext cx="5044949" cy="347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мозаика?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r>
              <a:rPr lang="ru-RU" dirty="0" smtClean="0"/>
              <a:t>Мозаика- это рисунок или узор из скреплённых между собой разноцветных камешков, кусочков стекла, пластмассы и др. Она лучше всего сможет передать красоту оперения попугая.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63336"/>
            <a:ext cx="2160240" cy="29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29000"/>
            <a:ext cx="1872208" cy="297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429000"/>
            <a:ext cx="227751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</TotalTime>
  <Words>323</Words>
  <Application>Microsoft Office PowerPoint</Application>
  <PresentationFormat>Экран (4:3)</PresentationFormat>
  <Paragraphs>76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«Полеты птиц Изготовление мозаики в технике «рваная бумага»</vt:lpstr>
      <vt:lpstr>Кто поет такие песни?</vt:lpstr>
      <vt:lpstr>Вот такие красивые птицы живут на нашей планете</vt:lpstr>
      <vt:lpstr>Что мы знаем о птицах?</vt:lpstr>
      <vt:lpstr>Что мы знаем о птицах?</vt:lpstr>
      <vt:lpstr>Знаете ли вы, что…</vt:lpstr>
      <vt:lpstr> А это что за птица?</vt:lpstr>
      <vt:lpstr>Сегодня на уроке</vt:lpstr>
      <vt:lpstr>Что такое мозаика?</vt:lpstr>
      <vt:lpstr>Что нам понадобится?</vt:lpstr>
      <vt:lpstr>План действий</vt:lpstr>
      <vt:lpstr>Шаг 1</vt:lpstr>
      <vt:lpstr>Шаг 2</vt:lpstr>
      <vt:lpstr>Шаг 3</vt:lpstr>
      <vt:lpstr>Подведем итоги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ветра. Изготовление вертушки</dc:title>
  <dc:creator>Лена</dc:creator>
  <cp:lastModifiedBy>Пользователь</cp:lastModifiedBy>
  <cp:revision>23</cp:revision>
  <dcterms:created xsi:type="dcterms:W3CDTF">2012-09-17T14:03:44Z</dcterms:created>
  <dcterms:modified xsi:type="dcterms:W3CDTF">2015-09-09T06:35:30Z</dcterms:modified>
</cp:coreProperties>
</file>