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67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DECC07-5BCE-49A7-B8EE-70CD2AEB2F02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eivse.ru/kak-sdelat-vertushku-iz-bumagi/9290/" TargetMode="External"/><Relationship Id="rId2" Type="http://schemas.openxmlformats.org/officeDocument/2006/relationships/hyperlink" Target="http://nashi-detochki.ru/svoimirukamipodr.php?id=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060848"/>
            <a:ext cx="7772400" cy="1362456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Использование ветра.</a:t>
            </a:r>
            <a:br>
              <a:rPr lang="ru-RU" dirty="0" smtClean="0"/>
            </a:br>
            <a:r>
              <a:rPr lang="ru-RU" dirty="0" smtClean="0"/>
              <a:t>Изготовление вертушки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55576" y="4437112"/>
            <a:ext cx="7772400" cy="1509712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/>
              <a:t>Урок технологии, 1 класс</a:t>
            </a:r>
          </a:p>
          <a:p>
            <a:pPr algn="r"/>
            <a:r>
              <a:rPr lang="ru-RU" dirty="0" smtClean="0"/>
              <a:t>УМК «Школа России»</a:t>
            </a:r>
          </a:p>
          <a:p>
            <a:pPr algn="r"/>
            <a:r>
              <a:rPr lang="ru-RU" dirty="0" smtClean="0"/>
              <a:t>Подготовила:</a:t>
            </a:r>
          </a:p>
          <a:p>
            <a:pPr algn="r"/>
            <a:r>
              <a:rPr lang="ru-RU" dirty="0" smtClean="0"/>
              <a:t>учитель начальных классов МАОУ СОШ №18</a:t>
            </a:r>
          </a:p>
          <a:p>
            <a:pPr algn="r"/>
            <a:r>
              <a:rPr lang="ru-RU" dirty="0" smtClean="0"/>
              <a:t>Прокофьева Е.В.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Мы должны сделать из листа бумаги квадрат. Лишнюю полоску отрезаем.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06896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Намечаем линии сгиба крест на крест и от центра отмечем по 1 см.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14096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212976"/>
            <a:ext cx="25812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Мы должны взять левый верхний край и приклеить к центру. Так же мы должны сделать с остальными.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140968"/>
            <a:ext cx="396044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6635080" cy="444584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Когда мы из бумаги сделали вертушку, мы должны сделать так чтобы она крутилась – так будет намного интереснее, чем если бы она просто так стояла без движения. </a:t>
            </a:r>
          </a:p>
          <a:p>
            <a:r>
              <a:rPr lang="ru-RU" dirty="0" smtClean="0"/>
              <a:t> Для этого мы должны проколоть гвоздиком середину вертушки, а с другой стороны на гвоздик надеть резинку или налепить пластилин. А после - пластилин можно прикрепить к палочке, чтобы всю эту конструкцию удобно было держать в руках, и чтобы наша бумажная вертушка крутилась.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Вертушка готова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348880"/>
            <a:ext cx="493204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Подведем итоги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ты узнал на уроке?</a:t>
            </a:r>
          </a:p>
          <a:p>
            <a:r>
              <a:rPr lang="ru-RU" dirty="0" smtClean="0"/>
              <a:t>Что  делали на уроке?</a:t>
            </a:r>
          </a:p>
          <a:p>
            <a:r>
              <a:rPr lang="ru-RU" dirty="0" smtClean="0"/>
              <a:t>Что получилось? Что было самым трудным?</a:t>
            </a:r>
          </a:p>
          <a:p>
            <a:r>
              <a:rPr lang="ru-RU" dirty="0" smtClean="0"/>
              <a:t>Что понравилось? Запомнилось?</a:t>
            </a:r>
          </a:p>
          <a:p>
            <a:r>
              <a:rPr lang="ru-RU" dirty="0" smtClean="0"/>
              <a:t>Где можно использовать изделие?</a:t>
            </a:r>
          </a:p>
          <a:p>
            <a:r>
              <a:rPr lang="ru-RU" dirty="0" smtClean="0"/>
              <a:t>Как его </a:t>
            </a:r>
            <a:r>
              <a:rPr lang="ru-RU" smtClean="0"/>
              <a:t>можно украсить?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Ссылки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>
                <a:hlinkClick r:id="rId2"/>
              </a:rPr>
              <a:t>http://nashi-detochki.ru/svoimirukamipodr.php?id=1</a:t>
            </a:r>
            <a:endParaRPr lang="ru-RU" dirty="0" smtClean="0"/>
          </a:p>
          <a:p>
            <a:r>
              <a:rPr lang="ru-RU" u="sng" dirty="0" smtClean="0">
                <a:hlinkClick r:id="rId3"/>
              </a:rPr>
              <a:t>http://www.umeivse.ru/kak-sdelat-vertushku-iz-bumagi/9290/</a:t>
            </a:r>
            <a:endParaRPr lang="ru-RU" dirty="0" smtClean="0"/>
          </a:p>
          <a:p>
            <a:r>
              <a:rPr lang="ru-RU" dirty="0" smtClean="0"/>
              <a:t>http://www.allforchildren.ru/article/paper3.php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 чем идет речь?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987824" y="1844824"/>
            <a:ext cx="3528392" cy="314970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Хоть, без рук, а не летает,</a:t>
            </a:r>
          </a:p>
          <a:p>
            <a:pPr>
              <a:buNone/>
            </a:pPr>
            <a:r>
              <a:rPr lang="ru-RU" dirty="0" smtClean="0"/>
              <a:t>Безголосый, а свистит,</a:t>
            </a:r>
          </a:p>
          <a:p>
            <a:pPr>
              <a:buNone/>
            </a:pPr>
            <a:r>
              <a:rPr lang="ru-RU" dirty="0" smtClean="0"/>
              <a:t>Хоть безрукий, но бывает,</a:t>
            </a:r>
          </a:p>
          <a:p>
            <a:pPr>
              <a:buNone/>
            </a:pPr>
            <a:r>
              <a:rPr lang="ru-RU" dirty="0" smtClean="0"/>
              <a:t>Сосны с корнем вырывает,</a:t>
            </a:r>
          </a:p>
          <a:p>
            <a:pPr>
              <a:buNone/>
            </a:pPr>
            <a:r>
              <a:rPr lang="ru-RU" dirty="0" smtClean="0"/>
              <a:t>Так порою, он сердит.</a:t>
            </a:r>
          </a:p>
          <a:p>
            <a:pPr>
              <a:buNone/>
            </a:pPr>
            <a:r>
              <a:rPr lang="ru-RU" dirty="0" smtClean="0"/>
              <a:t>Только что он был везде –</a:t>
            </a:r>
          </a:p>
          <a:p>
            <a:pPr>
              <a:buNone/>
            </a:pPr>
            <a:r>
              <a:rPr lang="ru-RU" dirty="0" smtClean="0"/>
              <a:t>Миг – и нет его нигде!                                                                                                 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492896"/>
            <a:ext cx="2091982" cy="1589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581128"/>
            <a:ext cx="2232248" cy="18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437112"/>
            <a:ext cx="23812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772816"/>
            <a:ext cx="381899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такое ветер?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797152"/>
            <a:ext cx="8075240" cy="152744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7400" dirty="0" smtClean="0"/>
              <a:t>Тёплый воздух легче холодного. Он всегда стремиться вверх, а холодный  тяжелее, он стелиться понизу</a:t>
            </a:r>
            <a:r>
              <a:rPr lang="ru-RU" sz="7400" dirty="0" smtClean="0"/>
              <a:t>.</a:t>
            </a:r>
            <a:endParaRPr lang="ru-RU" sz="7400" i="1" dirty="0" smtClean="0"/>
          </a:p>
          <a:p>
            <a:pPr algn="ctr">
              <a:buNone/>
            </a:pPr>
            <a:endParaRPr lang="ru-RU" sz="8000" b="1" i="1" dirty="0" smtClean="0"/>
          </a:p>
          <a:p>
            <a:pPr algn="ctr">
              <a:buNone/>
            </a:pPr>
            <a:r>
              <a:rPr lang="ru-RU" sz="8000" b="1" i="1" dirty="0" smtClean="0"/>
              <a:t>Ветер – это воздух, который приходит в движение.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i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Какой бывает ветер?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147248" cy="4373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Сквозняк или лёгкий ветерок. Ветерок любит играть с листвой,        цветами, приносит людям запах цветов, прохладу. Люди рады такому ветру.                                                                                       </a:t>
            </a:r>
          </a:p>
          <a:p>
            <a:pPr>
              <a:buNone/>
            </a:pPr>
            <a:r>
              <a:rPr lang="ru-RU" dirty="0" smtClean="0"/>
              <a:t>  - А как называются спокойные и тихие ветры? </a:t>
            </a:r>
          </a:p>
          <a:p>
            <a:pPr algn="ctr">
              <a:buNone/>
            </a:pPr>
            <a:r>
              <a:rPr lang="ru-RU" dirty="0" smtClean="0"/>
              <a:t>муссоны и бриз.</a:t>
            </a:r>
          </a:p>
          <a:p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7816" y="548680"/>
            <a:ext cx="1445263" cy="148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14908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221088"/>
            <a:ext cx="333025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Какой еще бывает ветер?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Сильные и опасные ветры называются – буря, ураган, смерч.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Буря мчится и летит</a:t>
            </a:r>
          </a:p>
          <a:p>
            <a:pPr>
              <a:buNone/>
            </a:pPr>
            <a:r>
              <a:rPr lang="ru-RU" dirty="0" smtClean="0"/>
              <a:t>Ветер воет и свистит</a:t>
            </a:r>
          </a:p>
          <a:p>
            <a:pPr>
              <a:buNone/>
            </a:pPr>
            <a:r>
              <a:rPr lang="ru-RU" dirty="0" smtClean="0"/>
              <a:t>Буря страшная ревет</a:t>
            </a:r>
          </a:p>
          <a:p>
            <a:pPr>
              <a:buNone/>
            </a:pPr>
            <a:r>
              <a:rPr lang="ru-RU" dirty="0" smtClean="0"/>
              <a:t>Буря крышу с дома рвет.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492896"/>
            <a:ext cx="31683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660584"/>
            <a:ext cx="2880320" cy="192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человек использует ветер?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1916832"/>
            <a:ext cx="3456384" cy="237626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dirty="0" smtClean="0"/>
              <a:t>Ветер, ветер, ветрище…</a:t>
            </a:r>
          </a:p>
          <a:p>
            <a:pPr algn="ctr">
              <a:buNone/>
            </a:pPr>
            <a:r>
              <a:rPr lang="ru-RU" dirty="0" smtClean="0"/>
              <a:t>Ты чего по свету рыщешь?</a:t>
            </a:r>
          </a:p>
          <a:p>
            <a:pPr algn="ctr">
              <a:buNone/>
            </a:pPr>
            <a:r>
              <a:rPr lang="ru-RU" dirty="0" smtClean="0"/>
              <a:t>Лучше улицы мети</a:t>
            </a:r>
          </a:p>
          <a:p>
            <a:pPr algn="ctr">
              <a:buNone/>
            </a:pPr>
            <a:r>
              <a:rPr lang="ru-RU" dirty="0" smtClean="0"/>
              <a:t>Или мельницы крути!</a:t>
            </a:r>
          </a:p>
          <a:p>
            <a:pPr algn="ctr"/>
            <a:endParaRPr lang="ru-RU" dirty="0" smtClean="0"/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437112"/>
            <a:ext cx="249627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653136"/>
            <a:ext cx="230425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16832"/>
            <a:ext cx="252028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844824"/>
            <a:ext cx="249494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C:\Users\Лена\Desktop\76H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4437112"/>
            <a:ext cx="2607186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 сделать вертушку?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2276872"/>
            <a:ext cx="7992888" cy="252028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600" dirty="0" smtClean="0"/>
              <a:t>При дуновении ветра вертушка, флюгер начинает вертеться, оживляя пейзаж садового участка и радуя детей, особенно малышей. Также вертушку можно использовать для отпугивания птиц на грядках.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нам понадобится?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dirty="0" smtClean="0"/>
              <a:t>. Лист бумаги</a:t>
            </a:r>
          </a:p>
          <a:p>
            <a:pPr>
              <a:buNone/>
            </a:pPr>
            <a:r>
              <a:rPr lang="ru-RU" dirty="0" smtClean="0"/>
              <a:t> 2. Ножницы</a:t>
            </a:r>
          </a:p>
          <a:p>
            <a:pPr>
              <a:buNone/>
            </a:pPr>
            <a:r>
              <a:rPr lang="ru-RU" dirty="0" smtClean="0"/>
              <a:t> 3. Клей</a:t>
            </a:r>
          </a:p>
          <a:p>
            <a:pPr>
              <a:buNone/>
            </a:pPr>
            <a:r>
              <a:rPr lang="ru-RU" dirty="0" smtClean="0"/>
              <a:t> 4. Линейка</a:t>
            </a:r>
          </a:p>
          <a:p>
            <a:pPr>
              <a:buNone/>
            </a:pPr>
            <a:r>
              <a:rPr lang="ru-RU" dirty="0" smtClean="0"/>
              <a:t> 5. Карандаш</a:t>
            </a:r>
          </a:p>
          <a:p>
            <a:pPr>
              <a:buNone/>
            </a:pPr>
            <a:r>
              <a:rPr lang="ru-RU" dirty="0" smtClean="0"/>
              <a:t> 6. Немного терпения</a:t>
            </a:r>
          </a:p>
          <a:p>
            <a:pPr>
              <a:buNone/>
            </a:pPr>
            <a:r>
              <a:rPr lang="ru-RU" dirty="0" smtClean="0"/>
              <a:t> 7. Гвоздик или пластилин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 действий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 Вырезать квадрат</a:t>
            </a:r>
          </a:p>
          <a:p>
            <a:pPr>
              <a:buNone/>
            </a:pPr>
            <a:r>
              <a:rPr lang="ru-RU" dirty="0" smtClean="0"/>
              <a:t>2. Разрезать по диагонали</a:t>
            </a:r>
          </a:p>
          <a:p>
            <a:pPr>
              <a:buNone/>
            </a:pPr>
            <a:r>
              <a:rPr lang="ru-RU" dirty="0" smtClean="0"/>
              <a:t>3. Завернуть уголки</a:t>
            </a:r>
          </a:p>
          <a:p>
            <a:pPr>
              <a:buNone/>
            </a:pPr>
            <a:r>
              <a:rPr lang="ru-RU" dirty="0" smtClean="0"/>
              <a:t>4. Скрепить гвоздиком</a:t>
            </a:r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492896"/>
            <a:ext cx="37444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95</TotalTime>
  <Words>436</Words>
  <Application>Microsoft Office PowerPoint</Application>
  <PresentationFormat>Экран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  Использование ветра. Изготовление вертушки</vt:lpstr>
      <vt:lpstr>О чем идет речь?</vt:lpstr>
      <vt:lpstr>Что такое ветер?</vt:lpstr>
      <vt:lpstr>Какой бывает ветер?</vt:lpstr>
      <vt:lpstr>Какой еще бывает ветер?</vt:lpstr>
      <vt:lpstr>Как человек использует ветер?</vt:lpstr>
      <vt:lpstr>Как сделать вертушку?</vt:lpstr>
      <vt:lpstr>Что нам понадобится?</vt:lpstr>
      <vt:lpstr>План действий</vt:lpstr>
      <vt:lpstr>Шаг 1</vt:lpstr>
      <vt:lpstr>Шаг 2</vt:lpstr>
      <vt:lpstr>Шаг 3</vt:lpstr>
      <vt:lpstr>Шаг 4</vt:lpstr>
      <vt:lpstr>Вертушка готова</vt:lpstr>
      <vt:lpstr>Подведем итоги</vt:lpstr>
      <vt:lpstr>Ссылки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ветра. Изготовление вертушки</dc:title>
  <dc:creator>Лена</dc:creator>
  <cp:lastModifiedBy>Лена</cp:lastModifiedBy>
  <cp:revision>13</cp:revision>
  <dcterms:created xsi:type="dcterms:W3CDTF">2012-09-17T14:03:44Z</dcterms:created>
  <dcterms:modified xsi:type="dcterms:W3CDTF">2012-09-19T15:00:53Z</dcterms:modified>
</cp:coreProperties>
</file>