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</p:sldMasterIdLst>
  <p:sldIdLst>
    <p:sldId id="256" r:id="rId3"/>
    <p:sldId id="257" r:id="rId4"/>
    <p:sldId id="258" r:id="rId5"/>
    <p:sldId id="259" r:id="rId6"/>
    <p:sldId id="264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70" r:id="rId15"/>
    <p:sldId id="260" r:id="rId16"/>
    <p:sldId id="271" r:id="rId17"/>
    <p:sldId id="272" r:id="rId18"/>
    <p:sldId id="27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ja-JP" smtClean="0"/>
              <a:t>Образец подзаголовка</a:t>
            </a: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735C62-7BA0-4681-A154-49C93FD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735C62-7BA0-4681-A154-49C93FD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E4036-C8C3-4B9C-B688-3CABBE85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E4036-C8C3-4B9C-B688-3CABBE85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210F20DF-BE34-444D-A933-6355B761C07F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D2F083A-7280-453C-A7E3-903127497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24391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нам стоит дом построить!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6400800" cy="757246"/>
          </a:xfrm>
        </p:spPr>
        <p:txBody>
          <a:bodyPr/>
          <a:lstStyle/>
          <a:p>
            <a:r>
              <a:rPr lang="ru-RU" b="1" i="1" dirty="0" smtClean="0">
                <a:solidFill>
                  <a:srgbClr val="990033"/>
                </a:solidFill>
              </a:rPr>
              <a:t>Какие бывают дома</a:t>
            </a:r>
            <a:endParaRPr lang="ru-RU" b="1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еобычные дома\ddc0e2d7e6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286250" cy="3505200"/>
          </a:xfrm>
          <a:prstGeom prst="rect">
            <a:avLst/>
          </a:prstGeom>
          <a:noFill/>
        </p:spPr>
      </p:pic>
      <p:pic>
        <p:nvPicPr>
          <p:cNvPr id="9219" name="Picture 3" descr="D:\необычные дома\getW53.jpg"/>
          <p:cNvPicPr>
            <a:picLocks noChangeAspect="1" noChangeArrowheads="1"/>
          </p:cNvPicPr>
          <p:nvPr/>
        </p:nvPicPr>
        <p:blipFill>
          <a:blip r:embed="rId3" cstate="print"/>
          <a:srcRect l="11429" r="11428"/>
          <a:stretch>
            <a:fillRect/>
          </a:stretch>
        </p:blipFill>
        <p:spPr bwMode="auto">
          <a:xfrm>
            <a:off x="4429124" y="3048882"/>
            <a:ext cx="4429156" cy="349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необычные дома\getW5.jpg"/>
          <p:cNvPicPr>
            <a:picLocks noChangeAspect="1" noChangeArrowheads="1"/>
          </p:cNvPicPr>
          <p:nvPr/>
        </p:nvPicPr>
        <p:blipFill>
          <a:blip r:embed="rId2" cstate="print"/>
          <a:srcRect l="20000" r="20000"/>
          <a:stretch>
            <a:fillRect/>
          </a:stretch>
        </p:blipFill>
        <p:spPr bwMode="auto">
          <a:xfrm>
            <a:off x="214282" y="285728"/>
            <a:ext cx="4357718" cy="5533572"/>
          </a:xfrm>
          <a:prstGeom prst="rect">
            <a:avLst/>
          </a:prstGeom>
          <a:noFill/>
        </p:spPr>
      </p:pic>
      <p:pic>
        <p:nvPicPr>
          <p:cNvPr id="10243" name="Picture 3" descr="D:\необычные дома\getW535.jpg"/>
          <p:cNvPicPr>
            <a:picLocks noChangeAspect="1" noChangeArrowheads="1"/>
          </p:cNvPicPr>
          <p:nvPr/>
        </p:nvPicPr>
        <p:blipFill>
          <a:blip r:embed="rId3" cstate="print"/>
          <a:srcRect l="16667" r="11905"/>
          <a:stretch>
            <a:fillRect/>
          </a:stretch>
        </p:blipFill>
        <p:spPr bwMode="auto">
          <a:xfrm>
            <a:off x="4796361" y="3000372"/>
            <a:ext cx="3990449" cy="3405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необычные дома\шоколад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4064000" cy="3048000"/>
          </a:xfrm>
          <a:prstGeom prst="rect">
            <a:avLst/>
          </a:prstGeom>
          <a:noFill/>
        </p:spPr>
      </p:pic>
      <p:pic>
        <p:nvPicPr>
          <p:cNvPr id="11268" name="Picture 4" descr="D:\необычные дома\шоколадный домик.jpg"/>
          <p:cNvPicPr>
            <a:picLocks noChangeAspect="1" noChangeArrowheads="1"/>
          </p:cNvPicPr>
          <p:nvPr/>
        </p:nvPicPr>
        <p:blipFill>
          <a:blip r:embed="rId3" cstate="print"/>
          <a:srcRect b="7499"/>
          <a:stretch>
            <a:fillRect/>
          </a:stretch>
        </p:blipFill>
        <p:spPr bwMode="auto">
          <a:xfrm>
            <a:off x="4786314" y="2671760"/>
            <a:ext cx="4062280" cy="375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еобычные дома\Tales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еобычные дома\dom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095985" cy="4572032"/>
          </a:xfrm>
          <a:prstGeom prst="rect">
            <a:avLst/>
          </a:prstGeom>
          <a:noFill/>
        </p:spPr>
      </p:pic>
      <p:pic>
        <p:nvPicPr>
          <p:cNvPr id="4099" name="Picture 3" descr="D:\необычные дома\36044.jpg"/>
          <p:cNvPicPr>
            <a:picLocks noChangeAspect="1" noChangeArrowheads="1"/>
          </p:cNvPicPr>
          <p:nvPr/>
        </p:nvPicPr>
        <p:blipFill>
          <a:blip r:embed="rId3" cstate="print"/>
          <a:srcRect l="18538" r="5345"/>
          <a:stretch>
            <a:fillRect/>
          </a:stretch>
        </p:blipFill>
        <p:spPr bwMode="auto">
          <a:xfrm>
            <a:off x="4357686" y="1785926"/>
            <a:ext cx="4353246" cy="4643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ма\60685195b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00042"/>
            <a:ext cx="4111404" cy="4071966"/>
          </a:xfrm>
          <a:prstGeom prst="rect">
            <a:avLst/>
          </a:prstGeom>
          <a:noFill/>
        </p:spPr>
      </p:pic>
      <p:pic>
        <p:nvPicPr>
          <p:cNvPr id="1027" name="Picture 3" descr="D:\дома\ccb24038ec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938" y="2214554"/>
            <a:ext cx="435135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ма\c0043ae49b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539750"/>
            <a:ext cx="8456613" cy="577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ocuments\необычные дома\domik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476250"/>
            <a:ext cx="7143750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еобычные дома\tale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524721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еобычные дома\тере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500462" cy="4551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необычные дома\пята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43182"/>
            <a:ext cx="4487748" cy="333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еобычные дома\пряничный домик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428604"/>
            <a:ext cx="814251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еобычные дома\снежная корол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15370" cy="616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еобычные дома\95323d9caa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8389463" cy="6143668"/>
          </a:xfrm>
          <a:prstGeom prst="rect">
            <a:avLst/>
          </a:prstGeom>
          <a:noFill/>
        </p:spPr>
      </p:pic>
      <p:pic>
        <p:nvPicPr>
          <p:cNvPr id="5123" name="Picture 3" descr="D:\необычные дома\21a840adbc4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4282" y="285728"/>
            <a:ext cx="8429684" cy="6328747"/>
          </a:xfrm>
          <a:prstGeom prst="rect">
            <a:avLst/>
          </a:prstGeom>
          <a:noFill/>
        </p:spPr>
      </p:pic>
      <p:pic>
        <p:nvPicPr>
          <p:cNvPr id="5124" name="Picture 4" descr="D:\необычные дома\578ac5b38af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14282" y="285728"/>
            <a:ext cx="837347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еобычные дома\cb494a996d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7992858" cy="6000792"/>
          </a:xfrm>
          <a:prstGeom prst="rect">
            <a:avLst/>
          </a:prstGeom>
          <a:noFill/>
        </p:spPr>
      </p:pic>
      <p:pic>
        <p:nvPicPr>
          <p:cNvPr id="6148" name="Picture 4" descr="D:\необычные дома\9e6a83c9e57a.jpg"/>
          <p:cNvPicPr>
            <a:picLocks noChangeAspect="1" noChangeArrowheads="1"/>
          </p:cNvPicPr>
          <p:nvPr/>
        </p:nvPicPr>
        <p:blipFill>
          <a:blip r:embed="rId3" cstate="print"/>
          <a:srcRect r="17598"/>
          <a:stretch>
            <a:fillRect/>
          </a:stretch>
        </p:blipFill>
        <p:spPr bwMode="auto">
          <a:xfrm>
            <a:off x="214281" y="357165"/>
            <a:ext cx="8072495" cy="6191293"/>
          </a:xfrm>
          <a:prstGeom prst="rect">
            <a:avLst/>
          </a:prstGeom>
          <a:noFill/>
        </p:spPr>
      </p:pic>
      <p:pic>
        <p:nvPicPr>
          <p:cNvPr id="6150" name="Picture 6" descr="D:\необычные дома\4246b846a0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57166"/>
            <a:ext cx="8278317" cy="6215106"/>
          </a:xfrm>
          <a:prstGeom prst="rect">
            <a:avLst/>
          </a:prstGeom>
          <a:noFill/>
        </p:spPr>
      </p:pic>
      <p:pic>
        <p:nvPicPr>
          <p:cNvPr id="6151" name="Picture 7" descr="D:\необычные дома\1204139916_treehousejapan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14282" y="357166"/>
            <a:ext cx="850991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еобычные дома\aad145e972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442673" cy="4429156"/>
          </a:xfrm>
          <a:prstGeom prst="rect">
            <a:avLst/>
          </a:prstGeom>
          <a:noFill/>
        </p:spPr>
      </p:pic>
      <p:pic>
        <p:nvPicPr>
          <p:cNvPr id="3" name="Picture 2" descr="D:\необычные дома\treehous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8572560" cy="5932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еобычные дома\122e48d228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333375"/>
            <a:ext cx="5467350" cy="6191250"/>
          </a:xfrm>
          <a:prstGeom prst="rect">
            <a:avLst/>
          </a:prstGeom>
          <a:noFill/>
        </p:spPr>
      </p:pic>
      <p:pic>
        <p:nvPicPr>
          <p:cNvPr id="7171" name="Picture 3" descr="D:\необычные дома\1188855017_krilya_babochki-1125497388_i_9226.jpg"/>
          <p:cNvPicPr>
            <a:picLocks noChangeAspect="1" noChangeArrowheads="1"/>
          </p:cNvPicPr>
          <p:nvPr/>
        </p:nvPicPr>
        <p:blipFill>
          <a:blip r:embed="rId3" cstate="print"/>
          <a:srcRect r="10272" b="11948"/>
          <a:stretch>
            <a:fillRect/>
          </a:stretch>
        </p:blipFill>
        <p:spPr bwMode="auto">
          <a:xfrm>
            <a:off x="1857356" y="357166"/>
            <a:ext cx="5429289" cy="6286544"/>
          </a:xfrm>
          <a:prstGeom prst="rect">
            <a:avLst/>
          </a:prstGeom>
          <a:noFill/>
        </p:spPr>
      </p:pic>
      <p:pic>
        <p:nvPicPr>
          <p:cNvPr id="5" name="Picture 8" descr="D:\необычные дома\ми.jpg"/>
          <p:cNvPicPr>
            <a:picLocks noChangeAspect="1" noChangeArrowheads="1"/>
          </p:cNvPicPr>
          <p:nvPr/>
        </p:nvPicPr>
        <p:blipFill>
          <a:blip r:embed="rId4" cstate="print"/>
          <a:srcRect l="18571" r="20000" b="6883"/>
          <a:stretch>
            <a:fillRect/>
          </a:stretch>
        </p:blipFill>
        <p:spPr bwMode="auto">
          <a:xfrm>
            <a:off x="1785918" y="285727"/>
            <a:ext cx="5500726" cy="63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еобычные дома\b984e8868c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02552" cy="5857916"/>
          </a:xfrm>
          <a:prstGeom prst="rect">
            <a:avLst/>
          </a:prstGeom>
          <a:noFill/>
        </p:spPr>
      </p:pic>
      <p:pic>
        <p:nvPicPr>
          <p:cNvPr id="8195" name="Picture 3" descr="D:\необычные дома\c9d39eb05eb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42909" y="571480"/>
            <a:ext cx="7996017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">
  <a:themeElements>
    <a:clrScheme name="落ち葉と波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落ち葉と波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落ち葉と波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2">
  <a:themeElements>
    <a:clrScheme name="Тема Offic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48</TotalTime>
  <Words>9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Тема5</vt:lpstr>
      <vt:lpstr>Тема12</vt:lpstr>
      <vt:lpstr>Что нам стоит дом построить!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нам стоит дом построить!</dc:title>
  <dc:creator>школа</dc:creator>
  <cp:lastModifiedBy>user</cp:lastModifiedBy>
  <cp:revision>20</cp:revision>
  <dcterms:created xsi:type="dcterms:W3CDTF">2009-01-27T06:45:52Z</dcterms:created>
  <dcterms:modified xsi:type="dcterms:W3CDTF">2010-10-20T03:32:36Z</dcterms:modified>
</cp:coreProperties>
</file>