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56" r:id="rId3"/>
    <p:sldId id="281" r:id="rId4"/>
    <p:sldId id="277" r:id="rId5"/>
    <p:sldId id="278" r:id="rId6"/>
    <p:sldId id="279" r:id="rId7"/>
    <p:sldId id="280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3300"/>
    <a:srgbClr val="FFCC99"/>
    <a:srgbClr val="FFFF99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63" autoAdjust="0"/>
  </p:normalViewPr>
  <p:slideViewPr>
    <p:cSldViewPr>
      <p:cViewPr varScale="1">
        <p:scale>
          <a:sx n="57" d="100"/>
          <a:sy n="57" d="100"/>
        </p:scale>
        <p:origin x="-8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6845-2062-4218-89AE-A601AB28B25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4E76F-441F-483C-A331-75F89E83A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18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www.tatuirovanie.ru/pic/butterfly_tattoos_025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351" b="96907" l="6389" r="95278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42019" y="4352867"/>
            <a:ext cx="1620274" cy="34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E166-0670-4506-A7CC-38B9A9444321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A7C5-0711-4D61-9F73-D7E35C143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8;&#1050;&#1058;_&#1048;&#1047;&#1054;\&#1091;&#1088;&#1086;&#1082;&#1080;%201%20&#1082;&#1083;&#1072;&#1089;&#1089;\&#1091;&#1079;&#1086;&#1088;%20&#1085;&#1072;%20&#1082;&#1088;&#1099;&#1083;&#1100;&#1103;&#1093;\&#1087;&#1088;&#1086;&#1075;&#1091;&#1083;&#1082;&#1072;%20&#1089;%20&#1073;&#1072;&#1073;&#1086;&#1095;&#1082;&#1072;&#1084;&#1080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avax.ru/gif/gif1.gif" TargetMode="External"/><Relationship Id="rId13" Type="http://schemas.openxmlformats.org/officeDocument/2006/relationships/hyperlink" Target="http://molbiol.ru/forums/uploads/a002/b069/post-57844-1304441057.jpg" TargetMode="External"/><Relationship Id="rId3" Type="http://schemas.openxmlformats.org/officeDocument/2006/relationships/hyperlink" Target="http://b-track.ru/?page=song&amp;id=5495" TargetMode="External"/><Relationship Id="rId7" Type="http://schemas.openxmlformats.org/officeDocument/2006/relationships/hyperlink" Target="http://gif2000.narod.ru/gif/1/Cardinal.gif" TargetMode="External"/><Relationship Id="rId12" Type="http://schemas.openxmlformats.org/officeDocument/2006/relationships/hyperlink" Target="http://zoopark.su/blog/insects/1008.html" TargetMode="External"/><Relationship Id="rId2" Type="http://schemas.openxmlformats.org/officeDocument/2006/relationships/hyperlink" Target="http://multiki.arjlover.net/info/progulka.avi.html" TargetMode="External"/><Relationship Id="rId16" Type="http://schemas.openxmlformats.org/officeDocument/2006/relationships/hyperlink" Target="http://forum.ngs.ru/preview/forum/upload_file....800px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ime.toppik.ru/_ph/13/1/428010428.jpg" TargetMode="External"/><Relationship Id="rId11" Type="http://schemas.openxmlformats.org/officeDocument/2006/relationships/hyperlink" Target="http://www.artap.ru/butterfly/butterfly12.jpg" TargetMode="External"/><Relationship Id="rId5" Type="http://schemas.openxmlformats.org/officeDocument/2006/relationships/hyperlink" Target="http://www.artsides.ru/big/item_2307.jpg" TargetMode="External"/><Relationship Id="rId15" Type="http://schemas.openxmlformats.org/officeDocument/2006/relationships/hyperlink" Target="http://s47.radikal.ru/i116/1008/be/52bf931e9fdb.jpg" TargetMode="External"/><Relationship Id="rId10" Type="http://schemas.openxmlformats.org/officeDocument/2006/relationships/hyperlink" Target="http://stihoff.ucoz.ru/_ph/157/2/409278709.gif" TargetMode="External"/><Relationship Id="rId4" Type="http://schemas.openxmlformats.org/officeDocument/2006/relationships/hyperlink" Target="http://www.tatuirovanie.ru/pic/butterfly_tattoos_025.jpg" TargetMode="External"/><Relationship Id="rId9" Type="http://schemas.openxmlformats.org/officeDocument/2006/relationships/hyperlink" Target="http://fantasyflash.ru/anime/butterfly/image/butterfly12.gif" TargetMode="External"/><Relationship Id="rId14" Type="http://schemas.openxmlformats.org/officeDocument/2006/relationships/hyperlink" Target="http://img0.liveinternet.ru/images/attach/c/1/73/990/73990448_68452237_apollo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85720" y="5715016"/>
            <a:ext cx="8572560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©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cs typeface="Arial" pitchFamily="34" charset="0"/>
              </a:rPr>
              <a:t>Губайдуллин Ильшат Актасович,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cs typeface="Arial" charset="0"/>
              </a:rPr>
              <a:t>учитель ИЗО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cs typeface="Arial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cs typeface="Arial" charset="0"/>
              </a:rPr>
              <a:t>и черчения МОУ СОШ №5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cs typeface="Arial" charset="0"/>
              </a:rPr>
              <a:t>г.Бугульма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Arial Narrow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491552"/>
            <a:ext cx="8715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Узоры на крыльях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Система уроков: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Красоту надо уметь замечать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Место урока в программе: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3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урок 2 четверти </a:t>
            </a:r>
          </a:p>
          <a:p>
            <a:pPr lvl="0" eaLnBrk="0" hangingPunct="0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«Знакомство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с Мастером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Украшения»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Рисунок 4" descr="logotip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42036" y="428605"/>
            <a:ext cx="1515990" cy="100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9" y="428604"/>
            <a:ext cx="6500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Программа по изобразительному искусству под редакцией Б.М.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Неменского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для 1 класса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5527" y="6611868"/>
            <a:ext cx="4248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ОБРАТИТЕ ВНИМАНИЕ!</a:t>
            </a:r>
          </a:p>
          <a:p>
            <a:r>
              <a:rPr lang="ru-RU" sz="1200" dirty="0" smtClean="0"/>
              <a:t>Если у вас не воспроизводится видеофайл, то вам необходимо его сконвертировать в формат </a:t>
            </a:r>
            <a:r>
              <a:rPr lang="en-US" sz="1200" dirty="0" smtClean="0"/>
              <a:t>WMA</a:t>
            </a:r>
            <a:r>
              <a:rPr lang="ru-RU" sz="1200" dirty="0" smtClean="0"/>
              <a:t>. </a:t>
            </a:r>
            <a:endParaRPr lang="en-US" sz="1200" dirty="0" smtClean="0"/>
          </a:p>
          <a:p>
            <a:r>
              <a:rPr lang="ru-RU" sz="1200" dirty="0" smtClean="0"/>
              <a:t>Для этого откройте видеофайл БАБОЧКИ.</a:t>
            </a:r>
            <a:r>
              <a:rPr lang="en-US" sz="1200" dirty="0" smtClean="0"/>
              <a:t>mp4</a:t>
            </a:r>
            <a:r>
              <a:rPr lang="ru-RU" sz="1200" dirty="0" smtClean="0"/>
              <a:t> в программе Киностудия </a:t>
            </a:r>
            <a:r>
              <a:rPr lang="en-US" sz="1200" dirty="0" smtClean="0"/>
              <a:t>Windows</a:t>
            </a:r>
            <a:r>
              <a:rPr lang="ru-RU" sz="1200" dirty="0" smtClean="0"/>
              <a:t> </a:t>
            </a:r>
            <a:r>
              <a:rPr lang="en-US" sz="1200" dirty="0" smtClean="0"/>
              <a:t>Live</a:t>
            </a:r>
            <a:r>
              <a:rPr lang="ru-RU" sz="1200" dirty="0"/>
              <a:t>,</a:t>
            </a:r>
            <a:r>
              <a:rPr lang="ru-RU" sz="1200" dirty="0" smtClean="0"/>
              <a:t> кликните по значку «Сохранить фильм» и выберите формат «Компьютер» после чего фильм увеличиться по массе и сохранится в читаемом программой </a:t>
            </a:r>
            <a:r>
              <a:rPr lang="en-US" sz="1200" dirty="0" smtClean="0"/>
              <a:t>PowerPoint</a:t>
            </a:r>
            <a:r>
              <a:rPr lang="ru-RU" sz="1200" dirty="0" smtClean="0"/>
              <a:t> формате </a:t>
            </a:r>
            <a:r>
              <a:rPr lang="en-US" sz="1200" dirty="0" smtClean="0"/>
              <a:t>wma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3" name="прогулка с бабочкам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55576" y="548680"/>
            <a:ext cx="7608845" cy="57066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1643050"/>
            <a:ext cx="5072098" cy="3929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artsides.ru/big/item_23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200" r="100000">
                        <a14:foregroundMark x1="10600" y1="26471" x2="10600" y2="26471"/>
                        <a14:foregroundMark x1="12200" y1="31900" x2="12200" y2="31900"/>
                        <a14:foregroundMark x1="14000" y1="34389" x2="14000" y2="34389"/>
                        <a14:foregroundMark x1="11600" y1="22398" x2="11600" y2="22398"/>
                        <a14:foregroundMark x1="16000" y1="26471" x2="16000" y2="26471"/>
                        <a14:foregroundMark x1="16000" y1="39367" x2="16000" y2="39367"/>
                        <a14:foregroundMark x1="17000" y1="45249" x2="17000" y2="45249"/>
                        <a14:foregroundMark x1="87200" y1="30317" x2="87200" y2="30317"/>
                        <a14:foregroundMark x1="87400" y1="23529" x2="87400" y2="23529"/>
                        <a14:foregroundMark x1="85400" y1="14027" x2="85400" y2="14027"/>
                        <a14:foregroundMark x1="84200" y1="10181" x2="84200" y2="10181"/>
                        <a14:foregroundMark x1="85000" y1="52036" x2="85000" y2="52036"/>
                        <a14:foregroundMark x1="35000" y1="14253" x2="35000" y2="14253"/>
                        <a14:foregroundMark x1="61400" y1="9502" x2="61400" y2="9502"/>
                        <a14:foregroundMark x1="60200" y1="13575" x2="60200" y2="13575"/>
                        <a14:foregroundMark x1="41800" y1="23529" x2="41800" y2="23529"/>
                        <a14:foregroundMark x1="38200" y1="18778" x2="38200" y2="18778"/>
                        <a14:foregroundMark x1="37000" y1="16742" x2="37000" y2="16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722">
            <a:off x="2237637" y="1182378"/>
            <a:ext cx="4806496" cy="424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stCxn id="2" idx="0"/>
            <a:endCxn id="2" idx="2"/>
          </p:cNvCxnSpPr>
          <p:nvPr/>
        </p:nvCxnSpPr>
        <p:spPr>
          <a:xfrm rot="16200000" flipH="1">
            <a:off x="4357686" y="3607595"/>
            <a:ext cx="39290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86182" y="1643050"/>
            <a:ext cx="2565875" cy="3929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143636" y="2085975"/>
            <a:ext cx="214302" cy="3257550"/>
          </a:xfrm>
          <a:custGeom>
            <a:avLst/>
            <a:gdLst>
              <a:gd name="connsiteX0" fmla="*/ 321469 w 364332"/>
              <a:gd name="connsiteY0" fmla="*/ 0 h 3257550"/>
              <a:gd name="connsiteX1" fmla="*/ 7144 w 364332"/>
              <a:gd name="connsiteY1" fmla="*/ 1628775 h 3257550"/>
              <a:gd name="connsiteX2" fmla="*/ 364332 w 364332"/>
              <a:gd name="connsiteY2" fmla="*/ 3257550 h 3257550"/>
              <a:gd name="connsiteX3" fmla="*/ 364332 w 364332"/>
              <a:gd name="connsiteY3" fmla="*/ 3257550 h 3257550"/>
              <a:gd name="connsiteX4" fmla="*/ 350044 w 364332"/>
              <a:gd name="connsiteY4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32" h="3257550">
                <a:moveTo>
                  <a:pt x="321469" y="0"/>
                </a:moveTo>
                <a:cubicBezTo>
                  <a:pt x="160734" y="542925"/>
                  <a:pt x="0" y="1085850"/>
                  <a:pt x="7144" y="1628775"/>
                </a:cubicBezTo>
                <a:cubicBezTo>
                  <a:pt x="14288" y="2171700"/>
                  <a:pt x="364332" y="3257550"/>
                  <a:pt x="364332" y="3257550"/>
                </a:cubicBezTo>
                <a:lnTo>
                  <a:pt x="364332" y="3257550"/>
                </a:lnTo>
                <a:lnTo>
                  <a:pt x="350044" y="325755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 rot="5400000">
            <a:off x="3857620" y="1571612"/>
            <a:ext cx="2214578" cy="2357454"/>
          </a:xfrm>
          <a:prstGeom prst="round2DiagRect">
            <a:avLst>
              <a:gd name="adj1" fmla="val 49664"/>
              <a:gd name="adj2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 rot="5400000" flipH="1">
            <a:off x="4286248" y="3714752"/>
            <a:ext cx="1714512" cy="2000264"/>
          </a:xfrm>
          <a:prstGeom prst="round2DiagRect">
            <a:avLst>
              <a:gd name="adj1" fmla="val 47995"/>
              <a:gd name="adj2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 flipH="1">
            <a:off x="6357950" y="1643050"/>
            <a:ext cx="2500330" cy="3929090"/>
            <a:chOff x="3786182" y="1643050"/>
            <a:chExt cx="2571756" cy="3929090"/>
          </a:xfrm>
        </p:grpSpPr>
        <p:sp>
          <p:nvSpPr>
            <p:cNvPr id="28" name="Полилиния 27"/>
            <p:cNvSpPr/>
            <p:nvPr/>
          </p:nvSpPr>
          <p:spPr>
            <a:xfrm>
              <a:off x="6143636" y="2085975"/>
              <a:ext cx="214302" cy="3257550"/>
            </a:xfrm>
            <a:custGeom>
              <a:avLst/>
              <a:gdLst>
                <a:gd name="connsiteX0" fmla="*/ 321469 w 364332"/>
                <a:gd name="connsiteY0" fmla="*/ 0 h 3257550"/>
                <a:gd name="connsiteX1" fmla="*/ 7144 w 364332"/>
                <a:gd name="connsiteY1" fmla="*/ 1628775 h 3257550"/>
                <a:gd name="connsiteX2" fmla="*/ 364332 w 364332"/>
                <a:gd name="connsiteY2" fmla="*/ 3257550 h 3257550"/>
                <a:gd name="connsiteX3" fmla="*/ 364332 w 364332"/>
                <a:gd name="connsiteY3" fmla="*/ 3257550 h 3257550"/>
                <a:gd name="connsiteX4" fmla="*/ 350044 w 364332"/>
                <a:gd name="connsiteY4" fmla="*/ 3257550 h 325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2" h="3257550">
                  <a:moveTo>
                    <a:pt x="321469" y="0"/>
                  </a:moveTo>
                  <a:cubicBezTo>
                    <a:pt x="160734" y="542925"/>
                    <a:pt x="0" y="1085850"/>
                    <a:pt x="7144" y="1628775"/>
                  </a:cubicBezTo>
                  <a:cubicBezTo>
                    <a:pt x="14288" y="2171700"/>
                    <a:pt x="364332" y="3257550"/>
                    <a:pt x="364332" y="3257550"/>
                  </a:cubicBezTo>
                  <a:lnTo>
                    <a:pt x="364332" y="3257550"/>
                  </a:lnTo>
                  <a:lnTo>
                    <a:pt x="350044" y="3257550"/>
                  </a:ln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с двумя скругленными противолежащими углами 28"/>
            <p:cNvSpPr/>
            <p:nvPr/>
          </p:nvSpPr>
          <p:spPr>
            <a:xfrm rot="5400000">
              <a:off x="3857620" y="1571612"/>
              <a:ext cx="2214578" cy="2357454"/>
            </a:xfrm>
            <a:prstGeom prst="round2DiagRect">
              <a:avLst>
                <a:gd name="adj1" fmla="val 49664"/>
                <a:gd name="adj2" fmla="val 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с двумя скругленными противолежащими углами 29"/>
            <p:cNvSpPr/>
            <p:nvPr/>
          </p:nvSpPr>
          <p:spPr>
            <a:xfrm rot="5400000" flipH="1">
              <a:off x="4286248" y="3714752"/>
              <a:ext cx="1714512" cy="2000264"/>
            </a:xfrm>
            <a:prstGeom prst="round2DiagRect">
              <a:avLst>
                <a:gd name="adj1" fmla="val 47995"/>
                <a:gd name="adj2" fmla="val 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971600" y="6165304"/>
            <a:ext cx="261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228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354 -0.25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127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7" grpId="0" animBg="1"/>
      <p:bldP spid="24" grpId="0" animBg="1"/>
      <p:bldP spid="25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nime.toppik.ru/_ph/13/1/428010428.jpg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974" y="3068960"/>
            <a:ext cx="1021818" cy="6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if2000.narod.ru/gif/1/Cardinal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13986"/>
            <a:ext cx="1047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javax.ru/gif/gif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5767"/>
            <a:ext cx="1944216" cy="1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fantasyflash.ru/anime/butterfly/image/butterfly12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604" y="849947"/>
            <a:ext cx="95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stihoff.ucoz.ru/_ph/157/2/409278709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5344">
            <a:off x="5796136" y="4437112"/>
            <a:ext cx="17145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4426" y="260648"/>
            <a:ext cx="261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639972"/>
      </p:ext>
    </p:extLst>
  </p:cSld>
  <p:clrMapOvr>
    <a:masterClrMapping/>
  </p:clrMapOvr>
  <p:transition spd="slow">
    <p:fade/>
    <p:sndAc>
      <p:stSnd>
        <p:snd r:embed="rId2" name="песенка бабочек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244949" y="620688"/>
            <a:ext cx="6791547" cy="5328592"/>
            <a:chOff x="2244949" y="620688"/>
            <a:chExt cx="6791547" cy="532859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244949" y="620688"/>
              <a:ext cx="6791547" cy="532859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555776" y="981022"/>
              <a:ext cx="6192688" cy="4688666"/>
            </a:xfrm>
            <a:prstGeom prst="roundRect">
              <a:avLst>
                <a:gd name="adj" fmla="val 821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8" name="Picture 4" descr="http://www.artap.ru/butterfly/butterfly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4" t="14490"/>
          <a:stretch/>
        </p:blipFill>
        <p:spPr bwMode="auto">
          <a:xfrm>
            <a:off x="2411760" y="836712"/>
            <a:ext cx="6469236" cy="483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451" y="981022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Крапивница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50" name="Picture 6" descr="Павлиний глаз – чем эта бабочка так примечательна?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7848"/>
            <a:ext cx="6471236" cy="48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442687"/>
            <a:ext cx="213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Павлиний глаз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52" name="Picture 8" descr="http://molbiol.ru/forums/uploads/a002/b069/post-57844-13044410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62286"/>
            <a:ext cx="6460892" cy="48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298" y="1921512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Адмирал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54" name="Picture 10" descr="http://img0.liveinternet.ru/images/attach/c/1/73/990/73990448_68452237_apoll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62286"/>
            <a:ext cx="6460892" cy="48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298" y="2409567"/>
            <a:ext cx="135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Аполлон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56" name="Picture 12" descr="http://s47.radikal.ru/i116/1008/be/52bf931e9fd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075" y="862286"/>
            <a:ext cx="6482577" cy="48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876" y="2926903"/>
            <a:ext cx="123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Махаон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58" name="Picture 14" descr="http://kp.ru/f/3/image/50/54/11454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75305"/>
            <a:ext cx="6471236" cy="48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395" y="3388568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Князь тьмы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192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123728" y="1492288"/>
            <a:ext cx="4821639" cy="3840832"/>
            <a:chOff x="1691680" y="1340416"/>
            <a:chExt cx="4821639" cy="384083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691680" y="1340768"/>
              <a:ext cx="2407920" cy="3840480"/>
              <a:chOff x="3901440" y="1524000"/>
              <a:chExt cx="2407920" cy="3840480"/>
            </a:xfrm>
            <a:solidFill>
              <a:schemeClr val="bg1"/>
            </a:solidFill>
          </p:grpSpPr>
          <p:sp>
            <p:nvSpPr>
              <p:cNvPr id="3" name="Полилиния 2"/>
              <p:cNvSpPr/>
              <p:nvPr/>
            </p:nvSpPr>
            <p:spPr>
              <a:xfrm>
                <a:off x="3901440" y="1524000"/>
                <a:ext cx="2407920" cy="3840480"/>
              </a:xfrm>
              <a:custGeom>
                <a:avLst/>
                <a:gdLst>
                  <a:gd name="connsiteX0" fmla="*/ 2407920 w 2407920"/>
                  <a:gd name="connsiteY0" fmla="*/ 1051560 h 3840480"/>
                  <a:gd name="connsiteX1" fmla="*/ 2270760 w 2407920"/>
                  <a:gd name="connsiteY1" fmla="*/ 1219200 h 3840480"/>
                  <a:gd name="connsiteX2" fmla="*/ 2240280 w 2407920"/>
                  <a:gd name="connsiteY2" fmla="*/ 1264920 h 3840480"/>
                  <a:gd name="connsiteX3" fmla="*/ 2270760 w 2407920"/>
                  <a:gd name="connsiteY3" fmla="*/ 1310640 h 3840480"/>
                  <a:gd name="connsiteX4" fmla="*/ 2286000 w 2407920"/>
                  <a:gd name="connsiteY4" fmla="*/ 1356360 h 3840480"/>
                  <a:gd name="connsiteX5" fmla="*/ 2225040 w 2407920"/>
                  <a:gd name="connsiteY5" fmla="*/ 1432560 h 3840480"/>
                  <a:gd name="connsiteX6" fmla="*/ 2194560 w 2407920"/>
                  <a:gd name="connsiteY6" fmla="*/ 1341120 h 3840480"/>
                  <a:gd name="connsiteX7" fmla="*/ 2179320 w 2407920"/>
                  <a:gd name="connsiteY7" fmla="*/ 1295400 h 3840480"/>
                  <a:gd name="connsiteX8" fmla="*/ 2133600 w 2407920"/>
                  <a:gd name="connsiteY8" fmla="*/ 1264920 h 3840480"/>
                  <a:gd name="connsiteX9" fmla="*/ 2057400 w 2407920"/>
                  <a:gd name="connsiteY9" fmla="*/ 1127760 h 3840480"/>
                  <a:gd name="connsiteX10" fmla="*/ 2026920 w 2407920"/>
                  <a:gd name="connsiteY10" fmla="*/ 1082040 h 3840480"/>
                  <a:gd name="connsiteX11" fmla="*/ 1981200 w 2407920"/>
                  <a:gd name="connsiteY11" fmla="*/ 1051560 h 3840480"/>
                  <a:gd name="connsiteX12" fmla="*/ 1920240 w 2407920"/>
                  <a:gd name="connsiteY12" fmla="*/ 960120 h 3840480"/>
                  <a:gd name="connsiteX13" fmla="*/ 1844040 w 2407920"/>
                  <a:gd name="connsiteY13" fmla="*/ 883920 h 3840480"/>
                  <a:gd name="connsiteX14" fmla="*/ 1737360 w 2407920"/>
                  <a:gd name="connsiteY14" fmla="*/ 762000 h 3840480"/>
                  <a:gd name="connsiteX15" fmla="*/ 1706880 w 2407920"/>
                  <a:gd name="connsiteY15" fmla="*/ 716280 h 3840480"/>
                  <a:gd name="connsiteX16" fmla="*/ 1615440 w 2407920"/>
                  <a:gd name="connsiteY16" fmla="*/ 655320 h 3840480"/>
                  <a:gd name="connsiteX17" fmla="*/ 1539240 w 2407920"/>
                  <a:gd name="connsiteY17" fmla="*/ 594360 h 3840480"/>
                  <a:gd name="connsiteX18" fmla="*/ 1447800 w 2407920"/>
                  <a:gd name="connsiteY18" fmla="*/ 518160 h 3840480"/>
                  <a:gd name="connsiteX19" fmla="*/ 1356360 w 2407920"/>
                  <a:gd name="connsiteY19" fmla="*/ 487680 h 3840480"/>
                  <a:gd name="connsiteX20" fmla="*/ 1310640 w 2407920"/>
                  <a:gd name="connsiteY20" fmla="*/ 457200 h 3840480"/>
                  <a:gd name="connsiteX21" fmla="*/ 1219200 w 2407920"/>
                  <a:gd name="connsiteY21" fmla="*/ 411480 h 3840480"/>
                  <a:gd name="connsiteX22" fmla="*/ 1143000 w 2407920"/>
                  <a:gd name="connsiteY22" fmla="*/ 335280 h 3840480"/>
                  <a:gd name="connsiteX23" fmla="*/ 1051560 w 2407920"/>
                  <a:gd name="connsiteY23" fmla="*/ 259080 h 3840480"/>
                  <a:gd name="connsiteX24" fmla="*/ 1021080 w 2407920"/>
                  <a:gd name="connsiteY24" fmla="*/ 213360 h 3840480"/>
                  <a:gd name="connsiteX25" fmla="*/ 929640 w 2407920"/>
                  <a:gd name="connsiteY25" fmla="*/ 182880 h 3840480"/>
                  <a:gd name="connsiteX26" fmla="*/ 883920 w 2407920"/>
                  <a:gd name="connsiteY26" fmla="*/ 167640 h 3840480"/>
                  <a:gd name="connsiteX27" fmla="*/ 838200 w 2407920"/>
                  <a:gd name="connsiteY27" fmla="*/ 137160 h 3840480"/>
                  <a:gd name="connsiteX28" fmla="*/ 701040 w 2407920"/>
                  <a:gd name="connsiteY28" fmla="*/ 91440 h 3840480"/>
                  <a:gd name="connsiteX29" fmla="*/ 655320 w 2407920"/>
                  <a:gd name="connsiteY29" fmla="*/ 76200 h 3840480"/>
                  <a:gd name="connsiteX30" fmla="*/ 609600 w 2407920"/>
                  <a:gd name="connsiteY30" fmla="*/ 60960 h 3840480"/>
                  <a:gd name="connsiteX31" fmla="*/ 563880 w 2407920"/>
                  <a:gd name="connsiteY31" fmla="*/ 30480 h 3840480"/>
                  <a:gd name="connsiteX32" fmla="*/ 441960 w 2407920"/>
                  <a:gd name="connsiteY32" fmla="*/ 0 h 3840480"/>
                  <a:gd name="connsiteX33" fmla="*/ 350520 w 2407920"/>
                  <a:gd name="connsiteY33" fmla="*/ 30480 h 3840480"/>
                  <a:gd name="connsiteX34" fmla="*/ 304800 w 2407920"/>
                  <a:gd name="connsiteY34" fmla="*/ 45720 h 3840480"/>
                  <a:gd name="connsiteX35" fmla="*/ 213360 w 2407920"/>
                  <a:gd name="connsiteY35" fmla="*/ 106680 h 3840480"/>
                  <a:gd name="connsiteX36" fmla="*/ 182880 w 2407920"/>
                  <a:gd name="connsiteY36" fmla="*/ 213360 h 3840480"/>
                  <a:gd name="connsiteX37" fmla="*/ 137160 w 2407920"/>
                  <a:gd name="connsiteY37" fmla="*/ 228600 h 3840480"/>
                  <a:gd name="connsiteX38" fmla="*/ 91440 w 2407920"/>
                  <a:gd name="connsiteY38" fmla="*/ 259080 h 3840480"/>
                  <a:gd name="connsiteX39" fmla="*/ 91440 w 2407920"/>
                  <a:gd name="connsiteY39" fmla="*/ 396240 h 3840480"/>
                  <a:gd name="connsiteX40" fmla="*/ 30480 w 2407920"/>
                  <a:gd name="connsiteY40" fmla="*/ 487680 h 3840480"/>
                  <a:gd name="connsiteX41" fmla="*/ 0 w 2407920"/>
                  <a:gd name="connsiteY41" fmla="*/ 533400 h 3840480"/>
                  <a:gd name="connsiteX42" fmla="*/ 45720 w 2407920"/>
                  <a:gd name="connsiteY42" fmla="*/ 640080 h 3840480"/>
                  <a:gd name="connsiteX43" fmla="*/ 91440 w 2407920"/>
                  <a:gd name="connsiteY43" fmla="*/ 655320 h 3840480"/>
                  <a:gd name="connsiteX44" fmla="*/ 167640 w 2407920"/>
                  <a:gd name="connsiteY44" fmla="*/ 792480 h 3840480"/>
                  <a:gd name="connsiteX45" fmla="*/ 152400 w 2407920"/>
                  <a:gd name="connsiteY45" fmla="*/ 868680 h 3840480"/>
                  <a:gd name="connsiteX46" fmla="*/ 152400 w 2407920"/>
                  <a:gd name="connsiteY46" fmla="*/ 960120 h 3840480"/>
                  <a:gd name="connsiteX47" fmla="*/ 198120 w 2407920"/>
                  <a:gd name="connsiteY47" fmla="*/ 990600 h 3840480"/>
                  <a:gd name="connsiteX48" fmla="*/ 182880 w 2407920"/>
                  <a:gd name="connsiteY48" fmla="*/ 1066800 h 3840480"/>
                  <a:gd name="connsiteX49" fmla="*/ 152400 w 2407920"/>
                  <a:gd name="connsiteY49" fmla="*/ 1112520 h 3840480"/>
                  <a:gd name="connsiteX50" fmla="*/ 137160 w 2407920"/>
                  <a:gd name="connsiteY50" fmla="*/ 1158240 h 3840480"/>
                  <a:gd name="connsiteX51" fmla="*/ 213360 w 2407920"/>
                  <a:gd name="connsiteY51" fmla="*/ 1234440 h 3840480"/>
                  <a:gd name="connsiteX52" fmla="*/ 198120 w 2407920"/>
                  <a:gd name="connsiteY52" fmla="*/ 1295400 h 3840480"/>
                  <a:gd name="connsiteX53" fmla="*/ 137160 w 2407920"/>
                  <a:gd name="connsiteY53" fmla="*/ 1386840 h 3840480"/>
                  <a:gd name="connsiteX54" fmla="*/ 106680 w 2407920"/>
                  <a:gd name="connsiteY54" fmla="*/ 1432560 h 3840480"/>
                  <a:gd name="connsiteX55" fmla="*/ 137160 w 2407920"/>
                  <a:gd name="connsiteY55" fmla="*/ 1539240 h 3840480"/>
                  <a:gd name="connsiteX56" fmla="*/ 213360 w 2407920"/>
                  <a:gd name="connsiteY56" fmla="*/ 1630680 h 3840480"/>
                  <a:gd name="connsiteX57" fmla="*/ 228600 w 2407920"/>
                  <a:gd name="connsiteY57" fmla="*/ 1676400 h 3840480"/>
                  <a:gd name="connsiteX58" fmla="*/ 213360 w 2407920"/>
                  <a:gd name="connsiteY58" fmla="*/ 1722120 h 3840480"/>
                  <a:gd name="connsiteX59" fmla="*/ 320040 w 2407920"/>
                  <a:gd name="connsiteY59" fmla="*/ 1783080 h 3840480"/>
                  <a:gd name="connsiteX60" fmla="*/ 381000 w 2407920"/>
                  <a:gd name="connsiteY60" fmla="*/ 1798320 h 3840480"/>
                  <a:gd name="connsiteX61" fmla="*/ 457200 w 2407920"/>
                  <a:gd name="connsiteY61" fmla="*/ 1874520 h 3840480"/>
                  <a:gd name="connsiteX62" fmla="*/ 640080 w 2407920"/>
                  <a:gd name="connsiteY62" fmla="*/ 1889760 h 3840480"/>
                  <a:gd name="connsiteX63" fmla="*/ 731520 w 2407920"/>
                  <a:gd name="connsiteY63" fmla="*/ 1905000 h 3840480"/>
                  <a:gd name="connsiteX64" fmla="*/ 777240 w 2407920"/>
                  <a:gd name="connsiteY64" fmla="*/ 1889760 h 3840480"/>
                  <a:gd name="connsiteX65" fmla="*/ 899160 w 2407920"/>
                  <a:gd name="connsiteY65" fmla="*/ 1859280 h 3840480"/>
                  <a:gd name="connsiteX66" fmla="*/ 960120 w 2407920"/>
                  <a:gd name="connsiteY66" fmla="*/ 1874520 h 3840480"/>
                  <a:gd name="connsiteX67" fmla="*/ 914400 w 2407920"/>
                  <a:gd name="connsiteY67" fmla="*/ 1889760 h 3840480"/>
                  <a:gd name="connsiteX68" fmla="*/ 868680 w 2407920"/>
                  <a:gd name="connsiteY68" fmla="*/ 1920240 h 3840480"/>
                  <a:gd name="connsiteX69" fmla="*/ 777240 w 2407920"/>
                  <a:gd name="connsiteY69" fmla="*/ 1950720 h 3840480"/>
                  <a:gd name="connsiteX70" fmla="*/ 731520 w 2407920"/>
                  <a:gd name="connsiteY70" fmla="*/ 1965960 h 3840480"/>
                  <a:gd name="connsiteX71" fmla="*/ 701040 w 2407920"/>
                  <a:gd name="connsiteY71" fmla="*/ 2011680 h 3840480"/>
                  <a:gd name="connsiteX72" fmla="*/ 685800 w 2407920"/>
                  <a:gd name="connsiteY72" fmla="*/ 2057400 h 3840480"/>
                  <a:gd name="connsiteX73" fmla="*/ 624840 w 2407920"/>
                  <a:gd name="connsiteY73" fmla="*/ 2148840 h 3840480"/>
                  <a:gd name="connsiteX74" fmla="*/ 579120 w 2407920"/>
                  <a:gd name="connsiteY74" fmla="*/ 2240280 h 3840480"/>
                  <a:gd name="connsiteX75" fmla="*/ 563880 w 2407920"/>
                  <a:gd name="connsiteY75" fmla="*/ 2286000 h 3840480"/>
                  <a:gd name="connsiteX76" fmla="*/ 579120 w 2407920"/>
                  <a:gd name="connsiteY76" fmla="*/ 2331720 h 3840480"/>
                  <a:gd name="connsiteX77" fmla="*/ 502920 w 2407920"/>
                  <a:gd name="connsiteY77" fmla="*/ 2392680 h 3840480"/>
                  <a:gd name="connsiteX78" fmla="*/ 441960 w 2407920"/>
                  <a:gd name="connsiteY78" fmla="*/ 2484120 h 3840480"/>
                  <a:gd name="connsiteX79" fmla="*/ 457200 w 2407920"/>
                  <a:gd name="connsiteY79" fmla="*/ 2529840 h 3840480"/>
                  <a:gd name="connsiteX80" fmla="*/ 548640 w 2407920"/>
                  <a:gd name="connsiteY80" fmla="*/ 2499360 h 3840480"/>
                  <a:gd name="connsiteX81" fmla="*/ 502920 w 2407920"/>
                  <a:gd name="connsiteY81" fmla="*/ 2682240 h 3840480"/>
                  <a:gd name="connsiteX82" fmla="*/ 472440 w 2407920"/>
                  <a:gd name="connsiteY82" fmla="*/ 2773680 h 3840480"/>
                  <a:gd name="connsiteX83" fmla="*/ 487680 w 2407920"/>
                  <a:gd name="connsiteY83" fmla="*/ 2819400 h 3840480"/>
                  <a:gd name="connsiteX84" fmla="*/ 579120 w 2407920"/>
                  <a:gd name="connsiteY84" fmla="*/ 2788920 h 3840480"/>
                  <a:gd name="connsiteX85" fmla="*/ 609600 w 2407920"/>
                  <a:gd name="connsiteY85" fmla="*/ 2926080 h 3840480"/>
                  <a:gd name="connsiteX86" fmla="*/ 624840 w 2407920"/>
                  <a:gd name="connsiteY86" fmla="*/ 2971800 h 3840480"/>
                  <a:gd name="connsiteX87" fmla="*/ 609600 w 2407920"/>
                  <a:gd name="connsiteY87" fmla="*/ 3032760 h 3840480"/>
                  <a:gd name="connsiteX88" fmla="*/ 594360 w 2407920"/>
                  <a:gd name="connsiteY88" fmla="*/ 3078480 h 3840480"/>
                  <a:gd name="connsiteX89" fmla="*/ 640080 w 2407920"/>
                  <a:gd name="connsiteY89" fmla="*/ 3093720 h 3840480"/>
                  <a:gd name="connsiteX90" fmla="*/ 685800 w 2407920"/>
                  <a:gd name="connsiteY90" fmla="*/ 3063240 h 3840480"/>
                  <a:gd name="connsiteX91" fmla="*/ 701040 w 2407920"/>
                  <a:gd name="connsiteY91" fmla="*/ 3108960 h 3840480"/>
                  <a:gd name="connsiteX92" fmla="*/ 670560 w 2407920"/>
                  <a:gd name="connsiteY92" fmla="*/ 3200400 h 3840480"/>
                  <a:gd name="connsiteX93" fmla="*/ 655320 w 2407920"/>
                  <a:gd name="connsiteY93" fmla="*/ 3246120 h 3840480"/>
                  <a:gd name="connsiteX94" fmla="*/ 640080 w 2407920"/>
                  <a:gd name="connsiteY94" fmla="*/ 3291840 h 3840480"/>
                  <a:gd name="connsiteX95" fmla="*/ 624840 w 2407920"/>
                  <a:gd name="connsiteY95" fmla="*/ 3352800 h 3840480"/>
                  <a:gd name="connsiteX96" fmla="*/ 640080 w 2407920"/>
                  <a:gd name="connsiteY96" fmla="*/ 3474720 h 3840480"/>
                  <a:gd name="connsiteX97" fmla="*/ 655320 w 2407920"/>
                  <a:gd name="connsiteY97" fmla="*/ 3535680 h 3840480"/>
                  <a:gd name="connsiteX98" fmla="*/ 685800 w 2407920"/>
                  <a:gd name="connsiteY98" fmla="*/ 3489960 h 3840480"/>
                  <a:gd name="connsiteX99" fmla="*/ 731520 w 2407920"/>
                  <a:gd name="connsiteY99" fmla="*/ 3459480 h 3840480"/>
                  <a:gd name="connsiteX100" fmla="*/ 807720 w 2407920"/>
                  <a:gd name="connsiteY100" fmla="*/ 3398520 h 3840480"/>
                  <a:gd name="connsiteX101" fmla="*/ 853440 w 2407920"/>
                  <a:gd name="connsiteY101" fmla="*/ 3413760 h 3840480"/>
                  <a:gd name="connsiteX102" fmla="*/ 929640 w 2407920"/>
                  <a:gd name="connsiteY102" fmla="*/ 3474720 h 3840480"/>
                  <a:gd name="connsiteX103" fmla="*/ 975360 w 2407920"/>
                  <a:gd name="connsiteY103" fmla="*/ 3444240 h 3840480"/>
                  <a:gd name="connsiteX104" fmla="*/ 990600 w 2407920"/>
                  <a:gd name="connsiteY104" fmla="*/ 3505200 h 3840480"/>
                  <a:gd name="connsiteX105" fmla="*/ 1005840 w 2407920"/>
                  <a:gd name="connsiteY105" fmla="*/ 3550920 h 3840480"/>
                  <a:gd name="connsiteX106" fmla="*/ 1082040 w 2407920"/>
                  <a:gd name="connsiteY106" fmla="*/ 3566160 h 3840480"/>
                  <a:gd name="connsiteX107" fmla="*/ 1112520 w 2407920"/>
                  <a:gd name="connsiteY107" fmla="*/ 3611880 h 3840480"/>
                  <a:gd name="connsiteX108" fmla="*/ 1127760 w 2407920"/>
                  <a:gd name="connsiteY108" fmla="*/ 3688080 h 3840480"/>
                  <a:gd name="connsiteX109" fmla="*/ 1173480 w 2407920"/>
                  <a:gd name="connsiteY109" fmla="*/ 3703320 h 3840480"/>
                  <a:gd name="connsiteX110" fmla="*/ 1203960 w 2407920"/>
                  <a:gd name="connsiteY110" fmla="*/ 3749040 h 3840480"/>
                  <a:gd name="connsiteX111" fmla="*/ 1188720 w 2407920"/>
                  <a:gd name="connsiteY111" fmla="*/ 3794760 h 3840480"/>
                  <a:gd name="connsiteX112" fmla="*/ 1203960 w 2407920"/>
                  <a:gd name="connsiteY112" fmla="*/ 3840480 h 3840480"/>
                  <a:gd name="connsiteX113" fmla="*/ 1341120 w 2407920"/>
                  <a:gd name="connsiteY113" fmla="*/ 3779520 h 3840480"/>
                  <a:gd name="connsiteX114" fmla="*/ 1402080 w 2407920"/>
                  <a:gd name="connsiteY114" fmla="*/ 3794760 h 3840480"/>
                  <a:gd name="connsiteX115" fmla="*/ 1508760 w 2407920"/>
                  <a:gd name="connsiteY115" fmla="*/ 3794760 h 3840480"/>
                  <a:gd name="connsiteX116" fmla="*/ 1569720 w 2407920"/>
                  <a:gd name="connsiteY116" fmla="*/ 3779520 h 3840480"/>
                  <a:gd name="connsiteX117" fmla="*/ 1676400 w 2407920"/>
                  <a:gd name="connsiteY117" fmla="*/ 3657600 h 3840480"/>
                  <a:gd name="connsiteX118" fmla="*/ 1737360 w 2407920"/>
                  <a:gd name="connsiteY118" fmla="*/ 3520440 h 3840480"/>
                  <a:gd name="connsiteX119" fmla="*/ 1752600 w 2407920"/>
                  <a:gd name="connsiteY119" fmla="*/ 3474720 h 3840480"/>
                  <a:gd name="connsiteX120" fmla="*/ 1798320 w 2407920"/>
                  <a:gd name="connsiteY120" fmla="*/ 3383280 h 3840480"/>
                  <a:gd name="connsiteX121" fmla="*/ 1889760 w 2407920"/>
                  <a:gd name="connsiteY121" fmla="*/ 3352800 h 3840480"/>
                  <a:gd name="connsiteX122" fmla="*/ 1935480 w 2407920"/>
                  <a:gd name="connsiteY122" fmla="*/ 3337560 h 3840480"/>
                  <a:gd name="connsiteX123" fmla="*/ 1981200 w 2407920"/>
                  <a:gd name="connsiteY123" fmla="*/ 3307080 h 3840480"/>
                  <a:gd name="connsiteX124" fmla="*/ 2072640 w 2407920"/>
                  <a:gd name="connsiteY124" fmla="*/ 3169920 h 3840480"/>
                  <a:gd name="connsiteX125" fmla="*/ 2103120 w 2407920"/>
                  <a:gd name="connsiteY125" fmla="*/ 3124200 h 3840480"/>
                  <a:gd name="connsiteX126" fmla="*/ 2118360 w 2407920"/>
                  <a:gd name="connsiteY126" fmla="*/ 3078480 h 3840480"/>
                  <a:gd name="connsiteX127" fmla="*/ 2148840 w 2407920"/>
                  <a:gd name="connsiteY127" fmla="*/ 3032760 h 3840480"/>
                  <a:gd name="connsiteX128" fmla="*/ 2209800 w 2407920"/>
                  <a:gd name="connsiteY128" fmla="*/ 2819400 h 3840480"/>
                  <a:gd name="connsiteX129" fmla="*/ 2240280 w 2407920"/>
                  <a:gd name="connsiteY129" fmla="*/ 2727960 h 3840480"/>
                  <a:gd name="connsiteX130" fmla="*/ 2270760 w 2407920"/>
                  <a:gd name="connsiteY130" fmla="*/ 2682240 h 3840480"/>
                  <a:gd name="connsiteX131" fmla="*/ 2255520 w 2407920"/>
                  <a:gd name="connsiteY131" fmla="*/ 2758440 h 3840480"/>
                  <a:gd name="connsiteX132" fmla="*/ 2286000 w 2407920"/>
                  <a:gd name="connsiteY132" fmla="*/ 3002280 h 3840480"/>
                  <a:gd name="connsiteX133" fmla="*/ 2301240 w 2407920"/>
                  <a:gd name="connsiteY133" fmla="*/ 3048000 h 3840480"/>
                  <a:gd name="connsiteX134" fmla="*/ 2392680 w 2407920"/>
                  <a:gd name="connsiteY134" fmla="*/ 309372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407920" h="3840480">
                    <a:moveTo>
                      <a:pt x="2407920" y="1051560"/>
                    </a:moveTo>
                    <a:cubicBezTo>
                      <a:pt x="2362200" y="1107440"/>
                      <a:pt x="2315367" y="1162428"/>
                      <a:pt x="2270760" y="1219200"/>
                    </a:cubicBezTo>
                    <a:cubicBezTo>
                      <a:pt x="2259444" y="1233602"/>
                      <a:pt x="2240280" y="1246604"/>
                      <a:pt x="2240280" y="1264920"/>
                    </a:cubicBezTo>
                    <a:cubicBezTo>
                      <a:pt x="2240280" y="1283236"/>
                      <a:pt x="2262569" y="1294257"/>
                      <a:pt x="2270760" y="1310640"/>
                    </a:cubicBezTo>
                    <a:cubicBezTo>
                      <a:pt x="2277944" y="1325008"/>
                      <a:pt x="2280920" y="1341120"/>
                      <a:pt x="2286000" y="1356360"/>
                    </a:cubicBezTo>
                    <a:cubicBezTo>
                      <a:pt x="2284969" y="1359452"/>
                      <a:pt x="2261321" y="1461585"/>
                      <a:pt x="2225040" y="1432560"/>
                    </a:cubicBezTo>
                    <a:cubicBezTo>
                      <a:pt x="2199952" y="1412489"/>
                      <a:pt x="2204720" y="1371600"/>
                      <a:pt x="2194560" y="1341120"/>
                    </a:cubicBezTo>
                    <a:cubicBezTo>
                      <a:pt x="2189480" y="1325880"/>
                      <a:pt x="2192686" y="1304311"/>
                      <a:pt x="2179320" y="1295400"/>
                    </a:cubicBezTo>
                    <a:lnTo>
                      <a:pt x="2133600" y="1264920"/>
                    </a:lnTo>
                    <a:cubicBezTo>
                      <a:pt x="2106776" y="1184447"/>
                      <a:pt x="2127271" y="1232566"/>
                      <a:pt x="2057400" y="1127760"/>
                    </a:cubicBezTo>
                    <a:cubicBezTo>
                      <a:pt x="2047240" y="1112520"/>
                      <a:pt x="2042160" y="1092200"/>
                      <a:pt x="2026920" y="1082040"/>
                    </a:cubicBezTo>
                    <a:lnTo>
                      <a:pt x="1981200" y="1051560"/>
                    </a:lnTo>
                    <a:cubicBezTo>
                      <a:pt x="1954417" y="971212"/>
                      <a:pt x="1983661" y="1036226"/>
                      <a:pt x="1920240" y="960120"/>
                    </a:cubicBezTo>
                    <a:cubicBezTo>
                      <a:pt x="1856740" y="883920"/>
                      <a:pt x="1927860" y="939800"/>
                      <a:pt x="1844040" y="883920"/>
                    </a:cubicBezTo>
                    <a:cubicBezTo>
                      <a:pt x="1772920" y="777240"/>
                      <a:pt x="1813560" y="812800"/>
                      <a:pt x="1737360" y="762000"/>
                    </a:cubicBezTo>
                    <a:cubicBezTo>
                      <a:pt x="1727200" y="746760"/>
                      <a:pt x="1720664" y="728341"/>
                      <a:pt x="1706880" y="716280"/>
                    </a:cubicBezTo>
                    <a:cubicBezTo>
                      <a:pt x="1679311" y="692157"/>
                      <a:pt x="1615440" y="655320"/>
                      <a:pt x="1615440" y="655320"/>
                    </a:cubicBezTo>
                    <a:cubicBezTo>
                      <a:pt x="1547273" y="553069"/>
                      <a:pt x="1627575" y="653250"/>
                      <a:pt x="1539240" y="594360"/>
                    </a:cubicBezTo>
                    <a:cubicBezTo>
                      <a:pt x="1467461" y="546508"/>
                      <a:pt x="1522592" y="551401"/>
                      <a:pt x="1447800" y="518160"/>
                    </a:cubicBezTo>
                    <a:cubicBezTo>
                      <a:pt x="1418440" y="505111"/>
                      <a:pt x="1383093" y="505502"/>
                      <a:pt x="1356360" y="487680"/>
                    </a:cubicBezTo>
                    <a:cubicBezTo>
                      <a:pt x="1341120" y="477520"/>
                      <a:pt x="1327023" y="465391"/>
                      <a:pt x="1310640" y="457200"/>
                    </a:cubicBezTo>
                    <a:cubicBezTo>
                      <a:pt x="1184447" y="394104"/>
                      <a:pt x="1350227" y="498831"/>
                      <a:pt x="1219200" y="411480"/>
                    </a:cubicBezTo>
                    <a:cubicBezTo>
                      <a:pt x="1163320" y="327660"/>
                      <a:pt x="1219200" y="398780"/>
                      <a:pt x="1143000" y="335280"/>
                    </a:cubicBezTo>
                    <a:cubicBezTo>
                      <a:pt x="1025657" y="237494"/>
                      <a:pt x="1165074" y="334756"/>
                      <a:pt x="1051560" y="259080"/>
                    </a:cubicBezTo>
                    <a:cubicBezTo>
                      <a:pt x="1041400" y="243840"/>
                      <a:pt x="1036612" y="223068"/>
                      <a:pt x="1021080" y="213360"/>
                    </a:cubicBezTo>
                    <a:cubicBezTo>
                      <a:pt x="993835" y="196332"/>
                      <a:pt x="960120" y="193040"/>
                      <a:pt x="929640" y="182880"/>
                    </a:cubicBezTo>
                    <a:cubicBezTo>
                      <a:pt x="914400" y="177800"/>
                      <a:pt x="897286" y="176551"/>
                      <a:pt x="883920" y="167640"/>
                    </a:cubicBezTo>
                    <a:cubicBezTo>
                      <a:pt x="868680" y="157480"/>
                      <a:pt x="854938" y="144599"/>
                      <a:pt x="838200" y="137160"/>
                    </a:cubicBezTo>
                    <a:lnTo>
                      <a:pt x="701040" y="91440"/>
                    </a:lnTo>
                    <a:lnTo>
                      <a:pt x="655320" y="76200"/>
                    </a:lnTo>
                    <a:cubicBezTo>
                      <a:pt x="640080" y="71120"/>
                      <a:pt x="622966" y="69871"/>
                      <a:pt x="609600" y="60960"/>
                    </a:cubicBezTo>
                    <a:cubicBezTo>
                      <a:pt x="594360" y="50800"/>
                      <a:pt x="580263" y="38671"/>
                      <a:pt x="563880" y="30480"/>
                    </a:cubicBezTo>
                    <a:cubicBezTo>
                      <a:pt x="532638" y="14859"/>
                      <a:pt x="470943" y="5797"/>
                      <a:pt x="441960" y="0"/>
                    </a:cubicBezTo>
                    <a:lnTo>
                      <a:pt x="350520" y="30480"/>
                    </a:lnTo>
                    <a:cubicBezTo>
                      <a:pt x="335280" y="35560"/>
                      <a:pt x="318166" y="36809"/>
                      <a:pt x="304800" y="45720"/>
                    </a:cubicBezTo>
                    <a:lnTo>
                      <a:pt x="213360" y="106680"/>
                    </a:lnTo>
                    <a:cubicBezTo>
                      <a:pt x="213228" y="107207"/>
                      <a:pt x="190168" y="206072"/>
                      <a:pt x="182880" y="213360"/>
                    </a:cubicBezTo>
                    <a:cubicBezTo>
                      <a:pt x="171521" y="224719"/>
                      <a:pt x="151528" y="221416"/>
                      <a:pt x="137160" y="228600"/>
                    </a:cubicBezTo>
                    <a:cubicBezTo>
                      <a:pt x="120777" y="236791"/>
                      <a:pt x="106680" y="248920"/>
                      <a:pt x="91440" y="259080"/>
                    </a:cubicBezTo>
                    <a:cubicBezTo>
                      <a:pt x="105897" y="316908"/>
                      <a:pt x="119525" y="334452"/>
                      <a:pt x="91440" y="396240"/>
                    </a:cubicBezTo>
                    <a:cubicBezTo>
                      <a:pt x="76281" y="429589"/>
                      <a:pt x="50800" y="457200"/>
                      <a:pt x="30480" y="487680"/>
                    </a:cubicBezTo>
                    <a:lnTo>
                      <a:pt x="0" y="533400"/>
                    </a:lnTo>
                    <a:cubicBezTo>
                      <a:pt x="9151" y="570006"/>
                      <a:pt x="12831" y="613768"/>
                      <a:pt x="45720" y="640080"/>
                    </a:cubicBezTo>
                    <a:cubicBezTo>
                      <a:pt x="58264" y="650115"/>
                      <a:pt x="76200" y="650240"/>
                      <a:pt x="91440" y="655320"/>
                    </a:cubicBezTo>
                    <a:cubicBezTo>
                      <a:pt x="161311" y="760126"/>
                      <a:pt x="140816" y="712007"/>
                      <a:pt x="167640" y="792480"/>
                    </a:cubicBezTo>
                    <a:cubicBezTo>
                      <a:pt x="162560" y="817880"/>
                      <a:pt x="158682" y="843550"/>
                      <a:pt x="152400" y="868680"/>
                    </a:cubicBezTo>
                    <a:cubicBezTo>
                      <a:pt x="142724" y="907385"/>
                      <a:pt x="121436" y="921415"/>
                      <a:pt x="152400" y="960120"/>
                    </a:cubicBezTo>
                    <a:cubicBezTo>
                      <a:pt x="163842" y="974423"/>
                      <a:pt x="182880" y="980440"/>
                      <a:pt x="198120" y="990600"/>
                    </a:cubicBezTo>
                    <a:cubicBezTo>
                      <a:pt x="193040" y="1016000"/>
                      <a:pt x="191975" y="1042546"/>
                      <a:pt x="182880" y="1066800"/>
                    </a:cubicBezTo>
                    <a:cubicBezTo>
                      <a:pt x="176449" y="1083950"/>
                      <a:pt x="160591" y="1096137"/>
                      <a:pt x="152400" y="1112520"/>
                    </a:cubicBezTo>
                    <a:cubicBezTo>
                      <a:pt x="145216" y="1126888"/>
                      <a:pt x="142240" y="1143000"/>
                      <a:pt x="137160" y="1158240"/>
                    </a:cubicBezTo>
                    <a:cubicBezTo>
                      <a:pt x="162827" y="1175352"/>
                      <a:pt x="208013" y="1197008"/>
                      <a:pt x="213360" y="1234440"/>
                    </a:cubicBezTo>
                    <a:cubicBezTo>
                      <a:pt x="216322" y="1255175"/>
                      <a:pt x="207487" y="1276666"/>
                      <a:pt x="198120" y="1295400"/>
                    </a:cubicBezTo>
                    <a:cubicBezTo>
                      <a:pt x="181737" y="1328165"/>
                      <a:pt x="157480" y="1356360"/>
                      <a:pt x="137160" y="1386840"/>
                    </a:cubicBezTo>
                    <a:lnTo>
                      <a:pt x="106680" y="1432560"/>
                    </a:lnTo>
                    <a:cubicBezTo>
                      <a:pt x="111563" y="1452092"/>
                      <a:pt x="126228" y="1517376"/>
                      <a:pt x="137160" y="1539240"/>
                    </a:cubicBezTo>
                    <a:cubicBezTo>
                      <a:pt x="158378" y="1581675"/>
                      <a:pt x="179655" y="1596975"/>
                      <a:pt x="213360" y="1630680"/>
                    </a:cubicBezTo>
                    <a:cubicBezTo>
                      <a:pt x="218440" y="1645920"/>
                      <a:pt x="228600" y="1660336"/>
                      <a:pt x="228600" y="1676400"/>
                    </a:cubicBezTo>
                    <a:cubicBezTo>
                      <a:pt x="228600" y="1692464"/>
                      <a:pt x="210719" y="1706274"/>
                      <a:pt x="213360" y="1722120"/>
                    </a:cubicBezTo>
                    <a:cubicBezTo>
                      <a:pt x="223534" y="1783167"/>
                      <a:pt x="274916" y="1773052"/>
                      <a:pt x="320040" y="1783080"/>
                    </a:cubicBezTo>
                    <a:cubicBezTo>
                      <a:pt x="340487" y="1787624"/>
                      <a:pt x="360680" y="1793240"/>
                      <a:pt x="381000" y="1798320"/>
                    </a:cubicBezTo>
                    <a:cubicBezTo>
                      <a:pt x="399757" y="1826455"/>
                      <a:pt x="418123" y="1866705"/>
                      <a:pt x="457200" y="1874520"/>
                    </a:cubicBezTo>
                    <a:cubicBezTo>
                      <a:pt x="517183" y="1886517"/>
                      <a:pt x="579283" y="1883005"/>
                      <a:pt x="640080" y="1889760"/>
                    </a:cubicBezTo>
                    <a:cubicBezTo>
                      <a:pt x="670791" y="1893172"/>
                      <a:pt x="701040" y="1899920"/>
                      <a:pt x="731520" y="1905000"/>
                    </a:cubicBezTo>
                    <a:cubicBezTo>
                      <a:pt x="746760" y="1899920"/>
                      <a:pt x="761655" y="1893656"/>
                      <a:pt x="777240" y="1889760"/>
                    </a:cubicBezTo>
                    <a:lnTo>
                      <a:pt x="899160" y="1859280"/>
                    </a:lnTo>
                    <a:cubicBezTo>
                      <a:pt x="919480" y="1864360"/>
                      <a:pt x="950753" y="1855786"/>
                      <a:pt x="960120" y="1874520"/>
                    </a:cubicBezTo>
                    <a:cubicBezTo>
                      <a:pt x="967304" y="1888888"/>
                      <a:pt x="928768" y="1882576"/>
                      <a:pt x="914400" y="1889760"/>
                    </a:cubicBezTo>
                    <a:cubicBezTo>
                      <a:pt x="898017" y="1897951"/>
                      <a:pt x="885418" y="1912801"/>
                      <a:pt x="868680" y="1920240"/>
                    </a:cubicBezTo>
                    <a:cubicBezTo>
                      <a:pt x="839320" y="1933289"/>
                      <a:pt x="807720" y="1940560"/>
                      <a:pt x="777240" y="1950720"/>
                    </a:cubicBezTo>
                    <a:lnTo>
                      <a:pt x="731520" y="1965960"/>
                    </a:lnTo>
                    <a:cubicBezTo>
                      <a:pt x="721360" y="1981200"/>
                      <a:pt x="709231" y="1995297"/>
                      <a:pt x="701040" y="2011680"/>
                    </a:cubicBezTo>
                    <a:cubicBezTo>
                      <a:pt x="693856" y="2026048"/>
                      <a:pt x="693602" y="2043357"/>
                      <a:pt x="685800" y="2057400"/>
                    </a:cubicBezTo>
                    <a:cubicBezTo>
                      <a:pt x="668010" y="2089422"/>
                      <a:pt x="636424" y="2114087"/>
                      <a:pt x="624840" y="2148840"/>
                    </a:cubicBezTo>
                    <a:cubicBezTo>
                      <a:pt x="586534" y="2263758"/>
                      <a:pt x="638206" y="2122107"/>
                      <a:pt x="579120" y="2240280"/>
                    </a:cubicBezTo>
                    <a:cubicBezTo>
                      <a:pt x="571936" y="2254648"/>
                      <a:pt x="568960" y="2270760"/>
                      <a:pt x="563880" y="2286000"/>
                    </a:cubicBezTo>
                    <a:cubicBezTo>
                      <a:pt x="568960" y="2301240"/>
                      <a:pt x="581761" y="2315874"/>
                      <a:pt x="579120" y="2331720"/>
                    </a:cubicBezTo>
                    <a:cubicBezTo>
                      <a:pt x="571010" y="2380379"/>
                      <a:pt x="538581" y="2380793"/>
                      <a:pt x="502920" y="2392680"/>
                    </a:cubicBezTo>
                    <a:cubicBezTo>
                      <a:pt x="475431" y="2420169"/>
                      <a:pt x="441960" y="2440009"/>
                      <a:pt x="441960" y="2484120"/>
                    </a:cubicBezTo>
                    <a:cubicBezTo>
                      <a:pt x="441960" y="2500184"/>
                      <a:pt x="452120" y="2514600"/>
                      <a:pt x="457200" y="2529840"/>
                    </a:cubicBezTo>
                    <a:cubicBezTo>
                      <a:pt x="487680" y="2519680"/>
                      <a:pt x="558800" y="2468880"/>
                      <a:pt x="548640" y="2499360"/>
                    </a:cubicBezTo>
                    <a:cubicBezTo>
                      <a:pt x="465713" y="2748141"/>
                      <a:pt x="564486" y="2435977"/>
                      <a:pt x="502920" y="2682240"/>
                    </a:cubicBezTo>
                    <a:cubicBezTo>
                      <a:pt x="495128" y="2713409"/>
                      <a:pt x="472440" y="2773680"/>
                      <a:pt x="472440" y="2773680"/>
                    </a:cubicBezTo>
                    <a:cubicBezTo>
                      <a:pt x="477520" y="2788920"/>
                      <a:pt x="471777" y="2817128"/>
                      <a:pt x="487680" y="2819400"/>
                    </a:cubicBezTo>
                    <a:cubicBezTo>
                      <a:pt x="519486" y="2823944"/>
                      <a:pt x="579120" y="2788920"/>
                      <a:pt x="579120" y="2788920"/>
                    </a:cubicBezTo>
                    <a:cubicBezTo>
                      <a:pt x="613427" y="2891842"/>
                      <a:pt x="573838" y="2765151"/>
                      <a:pt x="609600" y="2926080"/>
                    </a:cubicBezTo>
                    <a:cubicBezTo>
                      <a:pt x="613085" y="2941762"/>
                      <a:pt x="619760" y="2956560"/>
                      <a:pt x="624840" y="2971800"/>
                    </a:cubicBezTo>
                    <a:cubicBezTo>
                      <a:pt x="619760" y="2992120"/>
                      <a:pt x="615354" y="3012621"/>
                      <a:pt x="609600" y="3032760"/>
                    </a:cubicBezTo>
                    <a:cubicBezTo>
                      <a:pt x="605187" y="3048206"/>
                      <a:pt x="587176" y="3064112"/>
                      <a:pt x="594360" y="3078480"/>
                    </a:cubicBezTo>
                    <a:cubicBezTo>
                      <a:pt x="601544" y="3092848"/>
                      <a:pt x="624840" y="3088640"/>
                      <a:pt x="640080" y="3093720"/>
                    </a:cubicBezTo>
                    <a:cubicBezTo>
                      <a:pt x="655320" y="3083560"/>
                      <a:pt x="668031" y="3058798"/>
                      <a:pt x="685800" y="3063240"/>
                    </a:cubicBezTo>
                    <a:cubicBezTo>
                      <a:pt x="701385" y="3067136"/>
                      <a:pt x="702814" y="3092994"/>
                      <a:pt x="701040" y="3108960"/>
                    </a:cubicBezTo>
                    <a:cubicBezTo>
                      <a:pt x="697492" y="3140892"/>
                      <a:pt x="680720" y="3169920"/>
                      <a:pt x="670560" y="3200400"/>
                    </a:cubicBezTo>
                    <a:lnTo>
                      <a:pt x="655320" y="3246120"/>
                    </a:lnTo>
                    <a:cubicBezTo>
                      <a:pt x="650240" y="3261360"/>
                      <a:pt x="643976" y="3276255"/>
                      <a:pt x="640080" y="3291840"/>
                    </a:cubicBezTo>
                    <a:lnTo>
                      <a:pt x="624840" y="3352800"/>
                    </a:lnTo>
                    <a:cubicBezTo>
                      <a:pt x="629920" y="3393440"/>
                      <a:pt x="633347" y="3434321"/>
                      <a:pt x="640080" y="3474720"/>
                    </a:cubicBezTo>
                    <a:cubicBezTo>
                      <a:pt x="643523" y="3495380"/>
                      <a:pt x="635449" y="3529056"/>
                      <a:pt x="655320" y="3535680"/>
                    </a:cubicBezTo>
                    <a:cubicBezTo>
                      <a:pt x="672696" y="3541472"/>
                      <a:pt x="672848" y="3502912"/>
                      <a:pt x="685800" y="3489960"/>
                    </a:cubicBezTo>
                    <a:cubicBezTo>
                      <a:pt x="698752" y="3477008"/>
                      <a:pt x="716280" y="3469640"/>
                      <a:pt x="731520" y="3459480"/>
                    </a:cubicBezTo>
                    <a:cubicBezTo>
                      <a:pt x="754924" y="3424374"/>
                      <a:pt x="758645" y="3398520"/>
                      <a:pt x="807720" y="3398520"/>
                    </a:cubicBezTo>
                    <a:cubicBezTo>
                      <a:pt x="823784" y="3398520"/>
                      <a:pt x="838200" y="3408680"/>
                      <a:pt x="853440" y="3413760"/>
                    </a:cubicBezTo>
                    <a:cubicBezTo>
                      <a:pt x="871249" y="3440473"/>
                      <a:pt x="885473" y="3482081"/>
                      <a:pt x="929640" y="3474720"/>
                    </a:cubicBezTo>
                    <a:cubicBezTo>
                      <a:pt x="947707" y="3471709"/>
                      <a:pt x="960120" y="3454400"/>
                      <a:pt x="975360" y="3444240"/>
                    </a:cubicBezTo>
                    <a:cubicBezTo>
                      <a:pt x="980440" y="3464560"/>
                      <a:pt x="984846" y="3485061"/>
                      <a:pt x="990600" y="3505200"/>
                    </a:cubicBezTo>
                    <a:cubicBezTo>
                      <a:pt x="995013" y="3520646"/>
                      <a:pt x="992474" y="3542009"/>
                      <a:pt x="1005840" y="3550920"/>
                    </a:cubicBezTo>
                    <a:cubicBezTo>
                      <a:pt x="1027393" y="3565288"/>
                      <a:pt x="1056640" y="3561080"/>
                      <a:pt x="1082040" y="3566160"/>
                    </a:cubicBezTo>
                    <a:cubicBezTo>
                      <a:pt x="1092200" y="3581400"/>
                      <a:pt x="1106089" y="3594730"/>
                      <a:pt x="1112520" y="3611880"/>
                    </a:cubicBezTo>
                    <a:cubicBezTo>
                      <a:pt x="1121615" y="3636134"/>
                      <a:pt x="1113392" y="3666527"/>
                      <a:pt x="1127760" y="3688080"/>
                    </a:cubicBezTo>
                    <a:cubicBezTo>
                      <a:pt x="1136671" y="3701446"/>
                      <a:pt x="1158240" y="3698240"/>
                      <a:pt x="1173480" y="3703320"/>
                    </a:cubicBezTo>
                    <a:cubicBezTo>
                      <a:pt x="1183640" y="3718560"/>
                      <a:pt x="1200949" y="3730973"/>
                      <a:pt x="1203960" y="3749040"/>
                    </a:cubicBezTo>
                    <a:cubicBezTo>
                      <a:pt x="1206601" y="3764886"/>
                      <a:pt x="1188720" y="3778696"/>
                      <a:pt x="1188720" y="3794760"/>
                    </a:cubicBezTo>
                    <a:cubicBezTo>
                      <a:pt x="1188720" y="3810824"/>
                      <a:pt x="1198880" y="3825240"/>
                      <a:pt x="1203960" y="3840480"/>
                    </a:cubicBezTo>
                    <a:cubicBezTo>
                      <a:pt x="1312776" y="3804208"/>
                      <a:pt x="1268667" y="3827822"/>
                      <a:pt x="1341120" y="3779520"/>
                    </a:cubicBezTo>
                    <a:cubicBezTo>
                      <a:pt x="1361440" y="3784600"/>
                      <a:pt x="1381135" y="3794760"/>
                      <a:pt x="1402080" y="3794760"/>
                    </a:cubicBezTo>
                    <a:cubicBezTo>
                      <a:pt x="1536033" y="3794760"/>
                      <a:pt x="1399139" y="3758220"/>
                      <a:pt x="1508760" y="3794760"/>
                    </a:cubicBezTo>
                    <a:cubicBezTo>
                      <a:pt x="1529080" y="3789680"/>
                      <a:pt x="1550468" y="3787771"/>
                      <a:pt x="1569720" y="3779520"/>
                    </a:cubicBezTo>
                    <a:cubicBezTo>
                      <a:pt x="1628987" y="3754120"/>
                      <a:pt x="1639147" y="3713480"/>
                      <a:pt x="1676400" y="3657600"/>
                    </a:cubicBezTo>
                    <a:cubicBezTo>
                      <a:pt x="1724702" y="3585147"/>
                      <a:pt x="1701088" y="3629256"/>
                      <a:pt x="1737360" y="3520440"/>
                    </a:cubicBezTo>
                    <a:lnTo>
                      <a:pt x="1752600" y="3474720"/>
                    </a:lnTo>
                    <a:cubicBezTo>
                      <a:pt x="1760904" y="3449808"/>
                      <a:pt x="1773442" y="3398829"/>
                      <a:pt x="1798320" y="3383280"/>
                    </a:cubicBezTo>
                    <a:cubicBezTo>
                      <a:pt x="1825565" y="3366252"/>
                      <a:pt x="1859280" y="3362960"/>
                      <a:pt x="1889760" y="3352800"/>
                    </a:cubicBezTo>
                    <a:cubicBezTo>
                      <a:pt x="1905000" y="3347720"/>
                      <a:pt x="1922114" y="3346471"/>
                      <a:pt x="1935480" y="3337560"/>
                    </a:cubicBezTo>
                    <a:lnTo>
                      <a:pt x="1981200" y="3307080"/>
                    </a:lnTo>
                    <a:lnTo>
                      <a:pt x="2072640" y="3169920"/>
                    </a:lnTo>
                    <a:cubicBezTo>
                      <a:pt x="2082800" y="3154680"/>
                      <a:pt x="2097328" y="3141576"/>
                      <a:pt x="2103120" y="3124200"/>
                    </a:cubicBezTo>
                    <a:cubicBezTo>
                      <a:pt x="2108200" y="3108960"/>
                      <a:pt x="2111176" y="3092848"/>
                      <a:pt x="2118360" y="3078480"/>
                    </a:cubicBezTo>
                    <a:cubicBezTo>
                      <a:pt x="2126551" y="3062097"/>
                      <a:pt x="2141401" y="3049498"/>
                      <a:pt x="2148840" y="3032760"/>
                    </a:cubicBezTo>
                    <a:cubicBezTo>
                      <a:pt x="2187978" y="2944699"/>
                      <a:pt x="2177511" y="2916267"/>
                      <a:pt x="2209800" y="2819400"/>
                    </a:cubicBezTo>
                    <a:cubicBezTo>
                      <a:pt x="2219960" y="2788920"/>
                      <a:pt x="2222458" y="2754693"/>
                      <a:pt x="2240280" y="2727960"/>
                    </a:cubicBezTo>
                    <a:lnTo>
                      <a:pt x="2270760" y="2682240"/>
                    </a:lnTo>
                    <a:lnTo>
                      <a:pt x="2255520" y="2758440"/>
                    </a:lnTo>
                    <a:cubicBezTo>
                      <a:pt x="2264984" y="2862542"/>
                      <a:pt x="2263505" y="2912300"/>
                      <a:pt x="2286000" y="3002280"/>
                    </a:cubicBezTo>
                    <a:cubicBezTo>
                      <a:pt x="2289896" y="3017865"/>
                      <a:pt x="2288168" y="3038663"/>
                      <a:pt x="2301240" y="3048000"/>
                    </a:cubicBezTo>
                    <a:cubicBezTo>
                      <a:pt x="2397499" y="3116757"/>
                      <a:pt x="2392680" y="3040553"/>
                      <a:pt x="2392680" y="309372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" name="Прямая соединительная линия 3"/>
              <p:cNvCxnSpPr>
                <a:stCxn id="3" idx="0"/>
                <a:endCxn id="3" idx="134"/>
              </p:cNvCxnSpPr>
              <p:nvPr/>
            </p:nvCxnSpPr>
            <p:spPr>
              <a:xfrm flipH="1">
                <a:off x="6294120" y="2575560"/>
                <a:ext cx="15240" cy="2042160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4"/>
            <p:cNvGrpSpPr/>
            <p:nvPr/>
          </p:nvGrpSpPr>
          <p:grpSpPr>
            <a:xfrm flipH="1">
              <a:off x="4067944" y="1340416"/>
              <a:ext cx="2445375" cy="3840480"/>
              <a:chOff x="3901440" y="1524000"/>
              <a:chExt cx="2407920" cy="3840480"/>
            </a:xfrm>
            <a:solidFill>
              <a:schemeClr val="bg1"/>
            </a:solidFill>
          </p:grpSpPr>
          <p:sp>
            <p:nvSpPr>
              <p:cNvPr id="6" name="Полилиния 5"/>
              <p:cNvSpPr/>
              <p:nvPr/>
            </p:nvSpPr>
            <p:spPr>
              <a:xfrm>
                <a:off x="3901440" y="1524000"/>
                <a:ext cx="2407920" cy="3840480"/>
              </a:xfrm>
              <a:custGeom>
                <a:avLst/>
                <a:gdLst>
                  <a:gd name="connsiteX0" fmla="*/ 2407920 w 2407920"/>
                  <a:gd name="connsiteY0" fmla="*/ 1051560 h 3840480"/>
                  <a:gd name="connsiteX1" fmla="*/ 2270760 w 2407920"/>
                  <a:gd name="connsiteY1" fmla="*/ 1219200 h 3840480"/>
                  <a:gd name="connsiteX2" fmla="*/ 2240280 w 2407920"/>
                  <a:gd name="connsiteY2" fmla="*/ 1264920 h 3840480"/>
                  <a:gd name="connsiteX3" fmla="*/ 2270760 w 2407920"/>
                  <a:gd name="connsiteY3" fmla="*/ 1310640 h 3840480"/>
                  <a:gd name="connsiteX4" fmla="*/ 2286000 w 2407920"/>
                  <a:gd name="connsiteY4" fmla="*/ 1356360 h 3840480"/>
                  <a:gd name="connsiteX5" fmla="*/ 2225040 w 2407920"/>
                  <a:gd name="connsiteY5" fmla="*/ 1432560 h 3840480"/>
                  <a:gd name="connsiteX6" fmla="*/ 2194560 w 2407920"/>
                  <a:gd name="connsiteY6" fmla="*/ 1341120 h 3840480"/>
                  <a:gd name="connsiteX7" fmla="*/ 2179320 w 2407920"/>
                  <a:gd name="connsiteY7" fmla="*/ 1295400 h 3840480"/>
                  <a:gd name="connsiteX8" fmla="*/ 2133600 w 2407920"/>
                  <a:gd name="connsiteY8" fmla="*/ 1264920 h 3840480"/>
                  <a:gd name="connsiteX9" fmla="*/ 2057400 w 2407920"/>
                  <a:gd name="connsiteY9" fmla="*/ 1127760 h 3840480"/>
                  <a:gd name="connsiteX10" fmla="*/ 2026920 w 2407920"/>
                  <a:gd name="connsiteY10" fmla="*/ 1082040 h 3840480"/>
                  <a:gd name="connsiteX11" fmla="*/ 1981200 w 2407920"/>
                  <a:gd name="connsiteY11" fmla="*/ 1051560 h 3840480"/>
                  <a:gd name="connsiteX12" fmla="*/ 1920240 w 2407920"/>
                  <a:gd name="connsiteY12" fmla="*/ 960120 h 3840480"/>
                  <a:gd name="connsiteX13" fmla="*/ 1844040 w 2407920"/>
                  <a:gd name="connsiteY13" fmla="*/ 883920 h 3840480"/>
                  <a:gd name="connsiteX14" fmla="*/ 1737360 w 2407920"/>
                  <a:gd name="connsiteY14" fmla="*/ 762000 h 3840480"/>
                  <a:gd name="connsiteX15" fmla="*/ 1706880 w 2407920"/>
                  <a:gd name="connsiteY15" fmla="*/ 716280 h 3840480"/>
                  <a:gd name="connsiteX16" fmla="*/ 1615440 w 2407920"/>
                  <a:gd name="connsiteY16" fmla="*/ 655320 h 3840480"/>
                  <a:gd name="connsiteX17" fmla="*/ 1539240 w 2407920"/>
                  <a:gd name="connsiteY17" fmla="*/ 594360 h 3840480"/>
                  <a:gd name="connsiteX18" fmla="*/ 1447800 w 2407920"/>
                  <a:gd name="connsiteY18" fmla="*/ 518160 h 3840480"/>
                  <a:gd name="connsiteX19" fmla="*/ 1356360 w 2407920"/>
                  <a:gd name="connsiteY19" fmla="*/ 487680 h 3840480"/>
                  <a:gd name="connsiteX20" fmla="*/ 1310640 w 2407920"/>
                  <a:gd name="connsiteY20" fmla="*/ 457200 h 3840480"/>
                  <a:gd name="connsiteX21" fmla="*/ 1219200 w 2407920"/>
                  <a:gd name="connsiteY21" fmla="*/ 411480 h 3840480"/>
                  <a:gd name="connsiteX22" fmla="*/ 1143000 w 2407920"/>
                  <a:gd name="connsiteY22" fmla="*/ 335280 h 3840480"/>
                  <a:gd name="connsiteX23" fmla="*/ 1051560 w 2407920"/>
                  <a:gd name="connsiteY23" fmla="*/ 259080 h 3840480"/>
                  <a:gd name="connsiteX24" fmla="*/ 1021080 w 2407920"/>
                  <a:gd name="connsiteY24" fmla="*/ 213360 h 3840480"/>
                  <a:gd name="connsiteX25" fmla="*/ 929640 w 2407920"/>
                  <a:gd name="connsiteY25" fmla="*/ 182880 h 3840480"/>
                  <a:gd name="connsiteX26" fmla="*/ 883920 w 2407920"/>
                  <a:gd name="connsiteY26" fmla="*/ 167640 h 3840480"/>
                  <a:gd name="connsiteX27" fmla="*/ 838200 w 2407920"/>
                  <a:gd name="connsiteY27" fmla="*/ 137160 h 3840480"/>
                  <a:gd name="connsiteX28" fmla="*/ 701040 w 2407920"/>
                  <a:gd name="connsiteY28" fmla="*/ 91440 h 3840480"/>
                  <a:gd name="connsiteX29" fmla="*/ 655320 w 2407920"/>
                  <a:gd name="connsiteY29" fmla="*/ 76200 h 3840480"/>
                  <a:gd name="connsiteX30" fmla="*/ 609600 w 2407920"/>
                  <a:gd name="connsiteY30" fmla="*/ 60960 h 3840480"/>
                  <a:gd name="connsiteX31" fmla="*/ 563880 w 2407920"/>
                  <a:gd name="connsiteY31" fmla="*/ 30480 h 3840480"/>
                  <a:gd name="connsiteX32" fmla="*/ 441960 w 2407920"/>
                  <a:gd name="connsiteY32" fmla="*/ 0 h 3840480"/>
                  <a:gd name="connsiteX33" fmla="*/ 350520 w 2407920"/>
                  <a:gd name="connsiteY33" fmla="*/ 30480 h 3840480"/>
                  <a:gd name="connsiteX34" fmla="*/ 304800 w 2407920"/>
                  <a:gd name="connsiteY34" fmla="*/ 45720 h 3840480"/>
                  <a:gd name="connsiteX35" fmla="*/ 213360 w 2407920"/>
                  <a:gd name="connsiteY35" fmla="*/ 106680 h 3840480"/>
                  <a:gd name="connsiteX36" fmla="*/ 182880 w 2407920"/>
                  <a:gd name="connsiteY36" fmla="*/ 213360 h 3840480"/>
                  <a:gd name="connsiteX37" fmla="*/ 137160 w 2407920"/>
                  <a:gd name="connsiteY37" fmla="*/ 228600 h 3840480"/>
                  <a:gd name="connsiteX38" fmla="*/ 91440 w 2407920"/>
                  <a:gd name="connsiteY38" fmla="*/ 259080 h 3840480"/>
                  <a:gd name="connsiteX39" fmla="*/ 91440 w 2407920"/>
                  <a:gd name="connsiteY39" fmla="*/ 396240 h 3840480"/>
                  <a:gd name="connsiteX40" fmla="*/ 30480 w 2407920"/>
                  <a:gd name="connsiteY40" fmla="*/ 487680 h 3840480"/>
                  <a:gd name="connsiteX41" fmla="*/ 0 w 2407920"/>
                  <a:gd name="connsiteY41" fmla="*/ 533400 h 3840480"/>
                  <a:gd name="connsiteX42" fmla="*/ 45720 w 2407920"/>
                  <a:gd name="connsiteY42" fmla="*/ 640080 h 3840480"/>
                  <a:gd name="connsiteX43" fmla="*/ 91440 w 2407920"/>
                  <a:gd name="connsiteY43" fmla="*/ 655320 h 3840480"/>
                  <a:gd name="connsiteX44" fmla="*/ 167640 w 2407920"/>
                  <a:gd name="connsiteY44" fmla="*/ 792480 h 3840480"/>
                  <a:gd name="connsiteX45" fmla="*/ 152400 w 2407920"/>
                  <a:gd name="connsiteY45" fmla="*/ 868680 h 3840480"/>
                  <a:gd name="connsiteX46" fmla="*/ 152400 w 2407920"/>
                  <a:gd name="connsiteY46" fmla="*/ 960120 h 3840480"/>
                  <a:gd name="connsiteX47" fmla="*/ 198120 w 2407920"/>
                  <a:gd name="connsiteY47" fmla="*/ 990600 h 3840480"/>
                  <a:gd name="connsiteX48" fmla="*/ 182880 w 2407920"/>
                  <a:gd name="connsiteY48" fmla="*/ 1066800 h 3840480"/>
                  <a:gd name="connsiteX49" fmla="*/ 152400 w 2407920"/>
                  <a:gd name="connsiteY49" fmla="*/ 1112520 h 3840480"/>
                  <a:gd name="connsiteX50" fmla="*/ 137160 w 2407920"/>
                  <a:gd name="connsiteY50" fmla="*/ 1158240 h 3840480"/>
                  <a:gd name="connsiteX51" fmla="*/ 213360 w 2407920"/>
                  <a:gd name="connsiteY51" fmla="*/ 1234440 h 3840480"/>
                  <a:gd name="connsiteX52" fmla="*/ 198120 w 2407920"/>
                  <a:gd name="connsiteY52" fmla="*/ 1295400 h 3840480"/>
                  <a:gd name="connsiteX53" fmla="*/ 137160 w 2407920"/>
                  <a:gd name="connsiteY53" fmla="*/ 1386840 h 3840480"/>
                  <a:gd name="connsiteX54" fmla="*/ 106680 w 2407920"/>
                  <a:gd name="connsiteY54" fmla="*/ 1432560 h 3840480"/>
                  <a:gd name="connsiteX55" fmla="*/ 137160 w 2407920"/>
                  <a:gd name="connsiteY55" fmla="*/ 1539240 h 3840480"/>
                  <a:gd name="connsiteX56" fmla="*/ 213360 w 2407920"/>
                  <a:gd name="connsiteY56" fmla="*/ 1630680 h 3840480"/>
                  <a:gd name="connsiteX57" fmla="*/ 228600 w 2407920"/>
                  <a:gd name="connsiteY57" fmla="*/ 1676400 h 3840480"/>
                  <a:gd name="connsiteX58" fmla="*/ 213360 w 2407920"/>
                  <a:gd name="connsiteY58" fmla="*/ 1722120 h 3840480"/>
                  <a:gd name="connsiteX59" fmla="*/ 320040 w 2407920"/>
                  <a:gd name="connsiteY59" fmla="*/ 1783080 h 3840480"/>
                  <a:gd name="connsiteX60" fmla="*/ 381000 w 2407920"/>
                  <a:gd name="connsiteY60" fmla="*/ 1798320 h 3840480"/>
                  <a:gd name="connsiteX61" fmla="*/ 457200 w 2407920"/>
                  <a:gd name="connsiteY61" fmla="*/ 1874520 h 3840480"/>
                  <a:gd name="connsiteX62" fmla="*/ 640080 w 2407920"/>
                  <a:gd name="connsiteY62" fmla="*/ 1889760 h 3840480"/>
                  <a:gd name="connsiteX63" fmla="*/ 731520 w 2407920"/>
                  <a:gd name="connsiteY63" fmla="*/ 1905000 h 3840480"/>
                  <a:gd name="connsiteX64" fmla="*/ 777240 w 2407920"/>
                  <a:gd name="connsiteY64" fmla="*/ 1889760 h 3840480"/>
                  <a:gd name="connsiteX65" fmla="*/ 899160 w 2407920"/>
                  <a:gd name="connsiteY65" fmla="*/ 1859280 h 3840480"/>
                  <a:gd name="connsiteX66" fmla="*/ 960120 w 2407920"/>
                  <a:gd name="connsiteY66" fmla="*/ 1874520 h 3840480"/>
                  <a:gd name="connsiteX67" fmla="*/ 914400 w 2407920"/>
                  <a:gd name="connsiteY67" fmla="*/ 1889760 h 3840480"/>
                  <a:gd name="connsiteX68" fmla="*/ 868680 w 2407920"/>
                  <a:gd name="connsiteY68" fmla="*/ 1920240 h 3840480"/>
                  <a:gd name="connsiteX69" fmla="*/ 777240 w 2407920"/>
                  <a:gd name="connsiteY69" fmla="*/ 1950720 h 3840480"/>
                  <a:gd name="connsiteX70" fmla="*/ 731520 w 2407920"/>
                  <a:gd name="connsiteY70" fmla="*/ 1965960 h 3840480"/>
                  <a:gd name="connsiteX71" fmla="*/ 701040 w 2407920"/>
                  <a:gd name="connsiteY71" fmla="*/ 2011680 h 3840480"/>
                  <a:gd name="connsiteX72" fmla="*/ 685800 w 2407920"/>
                  <a:gd name="connsiteY72" fmla="*/ 2057400 h 3840480"/>
                  <a:gd name="connsiteX73" fmla="*/ 624840 w 2407920"/>
                  <a:gd name="connsiteY73" fmla="*/ 2148840 h 3840480"/>
                  <a:gd name="connsiteX74" fmla="*/ 579120 w 2407920"/>
                  <a:gd name="connsiteY74" fmla="*/ 2240280 h 3840480"/>
                  <a:gd name="connsiteX75" fmla="*/ 563880 w 2407920"/>
                  <a:gd name="connsiteY75" fmla="*/ 2286000 h 3840480"/>
                  <a:gd name="connsiteX76" fmla="*/ 579120 w 2407920"/>
                  <a:gd name="connsiteY76" fmla="*/ 2331720 h 3840480"/>
                  <a:gd name="connsiteX77" fmla="*/ 502920 w 2407920"/>
                  <a:gd name="connsiteY77" fmla="*/ 2392680 h 3840480"/>
                  <a:gd name="connsiteX78" fmla="*/ 441960 w 2407920"/>
                  <a:gd name="connsiteY78" fmla="*/ 2484120 h 3840480"/>
                  <a:gd name="connsiteX79" fmla="*/ 457200 w 2407920"/>
                  <a:gd name="connsiteY79" fmla="*/ 2529840 h 3840480"/>
                  <a:gd name="connsiteX80" fmla="*/ 548640 w 2407920"/>
                  <a:gd name="connsiteY80" fmla="*/ 2499360 h 3840480"/>
                  <a:gd name="connsiteX81" fmla="*/ 502920 w 2407920"/>
                  <a:gd name="connsiteY81" fmla="*/ 2682240 h 3840480"/>
                  <a:gd name="connsiteX82" fmla="*/ 472440 w 2407920"/>
                  <a:gd name="connsiteY82" fmla="*/ 2773680 h 3840480"/>
                  <a:gd name="connsiteX83" fmla="*/ 487680 w 2407920"/>
                  <a:gd name="connsiteY83" fmla="*/ 2819400 h 3840480"/>
                  <a:gd name="connsiteX84" fmla="*/ 579120 w 2407920"/>
                  <a:gd name="connsiteY84" fmla="*/ 2788920 h 3840480"/>
                  <a:gd name="connsiteX85" fmla="*/ 609600 w 2407920"/>
                  <a:gd name="connsiteY85" fmla="*/ 2926080 h 3840480"/>
                  <a:gd name="connsiteX86" fmla="*/ 624840 w 2407920"/>
                  <a:gd name="connsiteY86" fmla="*/ 2971800 h 3840480"/>
                  <a:gd name="connsiteX87" fmla="*/ 609600 w 2407920"/>
                  <a:gd name="connsiteY87" fmla="*/ 3032760 h 3840480"/>
                  <a:gd name="connsiteX88" fmla="*/ 594360 w 2407920"/>
                  <a:gd name="connsiteY88" fmla="*/ 3078480 h 3840480"/>
                  <a:gd name="connsiteX89" fmla="*/ 640080 w 2407920"/>
                  <a:gd name="connsiteY89" fmla="*/ 3093720 h 3840480"/>
                  <a:gd name="connsiteX90" fmla="*/ 685800 w 2407920"/>
                  <a:gd name="connsiteY90" fmla="*/ 3063240 h 3840480"/>
                  <a:gd name="connsiteX91" fmla="*/ 701040 w 2407920"/>
                  <a:gd name="connsiteY91" fmla="*/ 3108960 h 3840480"/>
                  <a:gd name="connsiteX92" fmla="*/ 670560 w 2407920"/>
                  <a:gd name="connsiteY92" fmla="*/ 3200400 h 3840480"/>
                  <a:gd name="connsiteX93" fmla="*/ 655320 w 2407920"/>
                  <a:gd name="connsiteY93" fmla="*/ 3246120 h 3840480"/>
                  <a:gd name="connsiteX94" fmla="*/ 640080 w 2407920"/>
                  <a:gd name="connsiteY94" fmla="*/ 3291840 h 3840480"/>
                  <a:gd name="connsiteX95" fmla="*/ 624840 w 2407920"/>
                  <a:gd name="connsiteY95" fmla="*/ 3352800 h 3840480"/>
                  <a:gd name="connsiteX96" fmla="*/ 640080 w 2407920"/>
                  <a:gd name="connsiteY96" fmla="*/ 3474720 h 3840480"/>
                  <a:gd name="connsiteX97" fmla="*/ 655320 w 2407920"/>
                  <a:gd name="connsiteY97" fmla="*/ 3535680 h 3840480"/>
                  <a:gd name="connsiteX98" fmla="*/ 685800 w 2407920"/>
                  <a:gd name="connsiteY98" fmla="*/ 3489960 h 3840480"/>
                  <a:gd name="connsiteX99" fmla="*/ 731520 w 2407920"/>
                  <a:gd name="connsiteY99" fmla="*/ 3459480 h 3840480"/>
                  <a:gd name="connsiteX100" fmla="*/ 807720 w 2407920"/>
                  <a:gd name="connsiteY100" fmla="*/ 3398520 h 3840480"/>
                  <a:gd name="connsiteX101" fmla="*/ 853440 w 2407920"/>
                  <a:gd name="connsiteY101" fmla="*/ 3413760 h 3840480"/>
                  <a:gd name="connsiteX102" fmla="*/ 929640 w 2407920"/>
                  <a:gd name="connsiteY102" fmla="*/ 3474720 h 3840480"/>
                  <a:gd name="connsiteX103" fmla="*/ 975360 w 2407920"/>
                  <a:gd name="connsiteY103" fmla="*/ 3444240 h 3840480"/>
                  <a:gd name="connsiteX104" fmla="*/ 990600 w 2407920"/>
                  <a:gd name="connsiteY104" fmla="*/ 3505200 h 3840480"/>
                  <a:gd name="connsiteX105" fmla="*/ 1005840 w 2407920"/>
                  <a:gd name="connsiteY105" fmla="*/ 3550920 h 3840480"/>
                  <a:gd name="connsiteX106" fmla="*/ 1082040 w 2407920"/>
                  <a:gd name="connsiteY106" fmla="*/ 3566160 h 3840480"/>
                  <a:gd name="connsiteX107" fmla="*/ 1112520 w 2407920"/>
                  <a:gd name="connsiteY107" fmla="*/ 3611880 h 3840480"/>
                  <a:gd name="connsiteX108" fmla="*/ 1127760 w 2407920"/>
                  <a:gd name="connsiteY108" fmla="*/ 3688080 h 3840480"/>
                  <a:gd name="connsiteX109" fmla="*/ 1173480 w 2407920"/>
                  <a:gd name="connsiteY109" fmla="*/ 3703320 h 3840480"/>
                  <a:gd name="connsiteX110" fmla="*/ 1203960 w 2407920"/>
                  <a:gd name="connsiteY110" fmla="*/ 3749040 h 3840480"/>
                  <a:gd name="connsiteX111" fmla="*/ 1188720 w 2407920"/>
                  <a:gd name="connsiteY111" fmla="*/ 3794760 h 3840480"/>
                  <a:gd name="connsiteX112" fmla="*/ 1203960 w 2407920"/>
                  <a:gd name="connsiteY112" fmla="*/ 3840480 h 3840480"/>
                  <a:gd name="connsiteX113" fmla="*/ 1341120 w 2407920"/>
                  <a:gd name="connsiteY113" fmla="*/ 3779520 h 3840480"/>
                  <a:gd name="connsiteX114" fmla="*/ 1402080 w 2407920"/>
                  <a:gd name="connsiteY114" fmla="*/ 3794760 h 3840480"/>
                  <a:gd name="connsiteX115" fmla="*/ 1508760 w 2407920"/>
                  <a:gd name="connsiteY115" fmla="*/ 3794760 h 3840480"/>
                  <a:gd name="connsiteX116" fmla="*/ 1569720 w 2407920"/>
                  <a:gd name="connsiteY116" fmla="*/ 3779520 h 3840480"/>
                  <a:gd name="connsiteX117" fmla="*/ 1676400 w 2407920"/>
                  <a:gd name="connsiteY117" fmla="*/ 3657600 h 3840480"/>
                  <a:gd name="connsiteX118" fmla="*/ 1737360 w 2407920"/>
                  <a:gd name="connsiteY118" fmla="*/ 3520440 h 3840480"/>
                  <a:gd name="connsiteX119" fmla="*/ 1752600 w 2407920"/>
                  <a:gd name="connsiteY119" fmla="*/ 3474720 h 3840480"/>
                  <a:gd name="connsiteX120" fmla="*/ 1798320 w 2407920"/>
                  <a:gd name="connsiteY120" fmla="*/ 3383280 h 3840480"/>
                  <a:gd name="connsiteX121" fmla="*/ 1889760 w 2407920"/>
                  <a:gd name="connsiteY121" fmla="*/ 3352800 h 3840480"/>
                  <a:gd name="connsiteX122" fmla="*/ 1935480 w 2407920"/>
                  <a:gd name="connsiteY122" fmla="*/ 3337560 h 3840480"/>
                  <a:gd name="connsiteX123" fmla="*/ 1981200 w 2407920"/>
                  <a:gd name="connsiteY123" fmla="*/ 3307080 h 3840480"/>
                  <a:gd name="connsiteX124" fmla="*/ 2072640 w 2407920"/>
                  <a:gd name="connsiteY124" fmla="*/ 3169920 h 3840480"/>
                  <a:gd name="connsiteX125" fmla="*/ 2103120 w 2407920"/>
                  <a:gd name="connsiteY125" fmla="*/ 3124200 h 3840480"/>
                  <a:gd name="connsiteX126" fmla="*/ 2118360 w 2407920"/>
                  <a:gd name="connsiteY126" fmla="*/ 3078480 h 3840480"/>
                  <a:gd name="connsiteX127" fmla="*/ 2148840 w 2407920"/>
                  <a:gd name="connsiteY127" fmla="*/ 3032760 h 3840480"/>
                  <a:gd name="connsiteX128" fmla="*/ 2209800 w 2407920"/>
                  <a:gd name="connsiteY128" fmla="*/ 2819400 h 3840480"/>
                  <a:gd name="connsiteX129" fmla="*/ 2240280 w 2407920"/>
                  <a:gd name="connsiteY129" fmla="*/ 2727960 h 3840480"/>
                  <a:gd name="connsiteX130" fmla="*/ 2270760 w 2407920"/>
                  <a:gd name="connsiteY130" fmla="*/ 2682240 h 3840480"/>
                  <a:gd name="connsiteX131" fmla="*/ 2255520 w 2407920"/>
                  <a:gd name="connsiteY131" fmla="*/ 2758440 h 3840480"/>
                  <a:gd name="connsiteX132" fmla="*/ 2286000 w 2407920"/>
                  <a:gd name="connsiteY132" fmla="*/ 3002280 h 3840480"/>
                  <a:gd name="connsiteX133" fmla="*/ 2301240 w 2407920"/>
                  <a:gd name="connsiteY133" fmla="*/ 3048000 h 3840480"/>
                  <a:gd name="connsiteX134" fmla="*/ 2392680 w 2407920"/>
                  <a:gd name="connsiteY134" fmla="*/ 309372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407920" h="3840480">
                    <a:moveTo>
                      <a:pt x="2407920" y="1051560"/>
                    </a:moveTo>
                    <a:cubicBezTo>
                      <a:pt x="2362200" y="1107440"/>
                      <a:pt x="2315367" y="1162428"/>
                      <a:pt x="2270760" y="1219200"/>
                    </a:cubicBezTo>
                    <a:cubicBezTo>
                      <a:pt x="2259444" y="1233602"/>
                      <a:pt x="2240280" y="1246604"/>
                      <a:pt x="2240280" y="1264920"/>
                    </a:cubicBezTo>
                    <a:cubicBezTo>
                      <a:pt x="2240280" y="1283236"/>
                      <a:pt x="2262569" y="1294257"/>
                      <a:pt x="2270760" y="1310640"/>
                    </a:cubicBezTo>
                    <a:cubicBezTo>
                      <a:pt x="2277944" y="1325008"/>
                      <a:pt x="2280920" y="1341120"/>
                      <a:pt x="2286000" y="1356360"/>
                    </a:cubicBezTo>
                    <a:cubicBezTo>
                      <a:pt x="2284969" y="1359452"/>
                      <a:pt x="2261321" y="1461585"/>
                      <a:pt x="2225040" y="1432560"/>
                    </a:cubicBezTo>
                    <a:cubicBezTo>
                      <a:pt x="2199952" y="1412489"/>
                      <a:pt x="2204720" y="1371600"/>
                      <a:pt x="2194560" y="1341120"/>
                    </a:cubicBezTo>
                    <a:cubicBezTo>
                      <a:pt x="2189480" y="1325880"/>
                      <a:pt x="2192686" y="1304311"/>
                      <a:pt x="2179320" y="1295400"/>
                    </a:cubicBezTo>
                    <a:lnTo>
                      <a:pt x="2133600" y="1264920"/>
                    </a:lnTo>
                    <a:cubicBezTo>
                      <a:pt x="2106776" y="1184447"/>
                      <a:pt x="2127271" y="1232566"/>
                      <a:pt x="2057400" y="1127760"/>
                    </a:cubicBezTo>
                    <a:cubicBezTo>
                      <a:pt x="2047240" y="1112520"/>
                      <a:pt x="2042160" y="1092200"/>
                      <a:pt x="2026920" y="1082040"/>
                    </a:cubicBezTo>
                    <a:lnTo>
                      <a:pt x="1981200" y="1051560"/>
                    </a:lnTo>
                    <a:cubicBezTo>
                      <a:pt x="1954417" y="971212"/>
                      <a:pt x="1983661" y="1036226"/>
                      <a:pt x="1920240" y="960120"/>
                    </a:cubicBezTo>
                    <a:cubicBezTo>
                      <a:pt x="1856740" y="883920"/>
                      <a:pt x="1927860" y="939800"/>
                      <a:pt x="1844040" y="883920"/>
                    </a:cubicBezTo>
                    <a:cubicBezTo>
                      <a:pt x="1772920" y="777240"/>
                      <a:pt x="1813560" y="812800"/>
                      <a:pt x="1737360" y="762000"/>
                    </a:cubicBezTo>
                    <a:cubicBezTo>
                      <a:pt x="1727200" y="746760"/>
                      <a:pt x="1720664" y="728341"/>
                      <a:pt x="1706880" y="716280"/>
                    </a:cubicBezTo>
                    <a:cubicBezTo>
                      <a:pt x="1679311" y="692157"/>
                      <a:pt x="1615440" y="655320"/>
                      <a:pt x="1615440" y="655320"/>
                    </a:cubicBezTo>
                    <a:cubicBezTo>
                      <a:pt x="1547273" y="553069"/>
                      <a:pt x="1627575" y="653250"/>
                      <a:pt x="1539240" y="594360"/>
                    </a:cubicBezTo>
                    <a:cubicBezTo>
                      <a:pt x="1467461" y="546508"/>
                      <a:pt x="1522592" y="551401"/>
                      <a:pt x="1447800" y="518160"/>
                    </a:cubicBezTo>
                    <a:cubicBezTo>
                      <a:pt x="1418440" y="505111"/>
                      <a:pt x="1383093" y="505502"/>
                      <a:pt x="1356360" y="487680"/>
                    </a:cubicBezTo>
                    <a:cubicBezTo>
                      <a:pt x="1341120" y="477520"/>
                      <a:pt x="1327023" y="465391"/>
                      <a:pt x="1310640" y="457200"/>
                    </a:cubicBezTo>
                    <a:cubicBezTo>
                      <a:pt x="1184447" y="394104"/>
                      <a:pt x="1350227" y="498831"/>
                      <a:pt x="1219200" y="411480"/>
                    </a:cubicBezTo>
                    <a:cubicBezTo>
                      <a:pt x="1163320" y="327660"/>
                      <a:pt x="1219200" y="398780"/>
                      <a:pt x="1143000" y="335280"/>
                    </a:cubicBezTo>
                    <a:cubicBezTo>
                      <a:pt x="1025657" y="237494"/>
                      <a:pt x="1165074" y="334756"/>
                      <a:pt x="1051560" y="259080"/>
                    </a:cubicBezTo>
                    <a:cubicBezTo>
                      <a:pt x="1041400" y="243840"/>
                      <a:pt x="1036612" y="223068"/>
                      <a:pt x="1021080" y="213360"/>
                    </a:cubicBezTo>
                    <a:cubicBezTo>
                      <a:pt x="993835" y="196332"/>
                      <a:pt x="960120" y="193040"/>
                      <a:pt x="929640" y="182880"/>
                    </a:cubicBezTo>
                    <a:cubicBezTo>
                      <a:pt x="914400" y="177800"/>
                      <a:pt x="897286" y="176551"/>
                      <a:pt x="883920" y="167640"/>
                    </a:cubicBezTo>
                    <a:cubicBezTo>
                      <a:pt x="868680" y="157480"/>
                      <a:pt x="854938" y="144599"/>
                      <a:pt x="838200" y="137160"/>
                    </a:cubicBezTo>
                    <a:lnTo>
                      <a:pt x="701040" y="91440"/>
                    </a:lnTo>
                    <a:lnTo>
                      <a:pt x="655320" y="76200"/>
                    </a:lnTo>
                    <a:cubicBezTo>
                      <a:pt x="640080" y="71120"/>
                      <a:pt x="622966" y="69871"/>
                      <a:pt x="609600" y="60960"/>
                    </a:cubicBezTo>
                    <a:cubicBezTo>
                      <a:pt x="594360" y="50800"/>
                      <a:pt x="580263" y="38671"/>
                      <a:pt x="563880" y="30480"/>
                    </a:cubicBezTo>
                    <a:cubicBezTo>
                      <a:pt x="532638" y="14859"/>
                      <a:pt x="470943" y="5797"/>
                      <a:pt x="441960" y="0"/>
                    </a:cubicBezTo>
                    <a:lnTo>
                      <a:pt x="350520" y="30480"/>
                    </a:lnTo>
                    <a:cubicBezTo>
                      <a:pt x="335280" y="35560"/>
                      <a:pt x="318166" y="36809"/>
                      <a:pt x="304800" y="45720"/>
                    </a:cubicBezTo>
                    <a:lnTo>
                      <a:pt x="213360" y="106680"/>
                    </a:lnTo>
                    <a:cubicBezTo>
                      <a:pt x="213228" y="107207"/>
                      <a:pt x="190168" y="206072"/>
                      <a:pt x="182880" y="213360"/>
                    </a:cubicBezTo>
                    <a:cubicBezTo>
                      <a:pt x="171521" y="224719"/>
                      <a:pt x="151528" y="221416"/>
                      <a:pt x="137160" y="228600"/>
                    </a:cubicBezTo>
                    <a:cubicBezTo>
                      <a:pt x="120777" y="236791"/>
                      <a:pt x="106680" y="248920"/>
                      <a:pt x="91440" y="259080"/>
                    </a:cubicBezTo>
                    <a:cubicBezTo>
                      <a:pt x="105897" y="316908"/>
                      <a:pt x="119525" y="334452"/>
                      <a:pt x="91440" y="396240"/>
                    </a:cubicBezTo>
                    <a:cubicBezTo>
                      <a:pt x="76281" y="429589"/>
                      <a:pt x="50800" y="457200"/>
                      <a:pt x="30480" y="487680"/>
                    </a:cubicBezTo>
                    <a:lnTo>
                      <a:pt x="0" y="533400"/>
                    </a:lnTo>
                    <a:cubicBezTo>
                      <a:pt x="9151" y="570006"/>
                      <a:pt x="12831" y="613768"/>
                      <a:pt x="45720" y="640080"/>
                    </a:cubicBezTo>
                    <a:cubicBezTo>
                      <a:pt x="58264" y="650115"/>
                      <a:pt x="76200" y="650240"/>
                      <a:pt x="91440" y="655320"/>
                    </a:cubicBezTo>
                    <a:cubicBezTo>
                      <a:pt x="161311" y="760126"/>
                      <a:pt x="140816" y="712007"/>
                      <a:pt x="167640" y="792480"/>
                    </a:cubicBezTo>
                    <a:cubicBezTo>
                      <a:pt x="162560" y="817880"/>
                      <a:pt x="158682" y="843550"/>
                      <a:pt x="152400" y="868680"/>
                    </a:cubicBezTo>
                    <a:cubicBezTo>
                      <a:pt x="142724" y="907385"/>
                      <a:pt x="121436" y="921415"/>
                      <a:pt x="152400" y="960120"/>
                    </a:cubicBezTo>
                    <a:cubicBezTo>
                      <a:pt x="163842" y="974423"/>
                      <a:pt x="182880" y="980440"/>
                      <a:pt x="198120" y="990600"/>
                    </a:cubicBezTo>
                    <a:cubicBezTo>
                      <a:pt x="193040" y="1016000"/>
                      <a:pt x="191975" y="1042546"/>
                      <a:pt x="182880" y="1066800"/>
                    </a:cubicBezTo>
                    <a:cubicBezTo>
                      <a:pt x="176449" y="1083950"/>
                      <a:pt x="160591" y="1096137"/>
                      <a:pt x="152400" y="1112520"/>
                    </a:cubicBezTo>
                    <a:cubicBezTo>
                      <a:pt x="145216" y="1126888"/>
                      <a:pt x="142240" y="1143000"/>
                      <a:pt x="137160" y="1158240"/>
                    </a:cubicBezTo>
                    <a:cubicBezTo>
                      <a:pt x="162827" y="1175352"/>
                      <a:pt x="208013" y="1197008"/>
                      <a:pt x="213360" y="1234440"/>
                    </a:cubicBezTo>
                    <a:cubicBezTo>
                      <a:pt x="216322" y="1255175"/>
                      <a:pt x="207487" y="1276666"/>
                      <a:pt x="198120" y="1295400"/>
                    </a:cubicBezTo>
                    <a:cubicBezTo>
                      <a:pt x="181737" y="1328165"/>
                      <a:pt x="157480" y="1356360"/>
                      <a:pt x="137160" y="1386840"/>
                    </a:cubicBezTo>
                    <a:lnTo>
                      <a:pt x="106680" y="1432560"/>
                    </a:lnTo>
                    <a:cubicBezTo>
                      <a:pt x="111563" y="1452092"/>
                      <a:pt x="126228" y="1517376"/>
                      <a:pt x="137160" y="1539240"/>
                    </a:cubicBezTo>
                    <a:cubicBezTo>
                      <a:pt x="158378" y="1581675"/>
                      <a:pt x="179655" y="1596975"/>
                      <a:pt x="213360" y="1630680"/>
                    </a:cubicBezTo>
                    <a:cubicBezTo>
                      <a:pt x="218440" y="1645920"/>
                      <a:pt x="228600" y="1660336"/>
                      <a:pt x="228600" y="1676400"/>
                    </a:cubicBezTo>
                    <a:cubicBezTo>
                      <a:pt x="228600" y="1692464"/>
                      <a:pt x="210719" y="1706274"/>
                      <a:pt x="213360" y="1722120"/>
                    </a:cubicBezTo>
                    <a:cubicBezTo>
                      <a:pt x="223534" y="1783167"/>
                      <a:pt x="274916" y="1773052"/>
                      <a:pt x="320040" y="1783080"/>
                    </a:cubicBezTo>
                    <a:cubicBezTo>
                      <a:pt x="340487" y="1787624"/>
                      <a:pt x="360680" y="1793240"/>
                      <a:pt x="381000" y="1798320"/>
                    </a:cubicBezTo>
                    <a:cubicBezTo>
                      <a:pt x="399757" y="1826455"/>
                      <a:pt x="418123" y="1866705"/>
                      <a:pt x="457200" y="1874520"/>
                    </a:cubicBezTo>
                    <a:cubicBezTo>
                      <a:pt x="517183" y="1886517"/>
                      <a:pt x="579283" y="1883005"/>
                      <a:pt x="640080" y="1889760"/>
                    </a:cubicBezTo>
                    <a:cubicBezTo>
                      <a:pt x="670791" y="1893172"/>
                      <a:pt x="701040" y="1899920"/>
                      <a:pt x="731520" y="1905000"/>
                    </a:cubicBezTo>
                    <a:cubicBezTo>
                      <a:pt x="746760" y="1899920"/>
                      <a:pt x="761655" y="1893656"/>
                      <a:pt x="777240" y="1889760"/>
                    </a:cubicBezTo>
                    <a:lnTo>
                      <a:pt x="899160" y="1859280"/>
                    </a:lnTo>
                    <a:cubicBezTo>
                      <a:pt x="919480" y="1864360"/>
                      <a:pt x="950753" y="1855786"/>
                      <a:pt x="960120" y="1874520"/>
                    </a:cubicBezTo>
                    <a:cubicBezTo>
                      <a:pt x="967304" y="1888888"/>
                      <a:pt x="928768" y="1882576"/>
                      <a:pt x="914400" y="1889760"/>
                    </a:cubicBezTo>
                    <a:cubicBezTo>
                      <a:pt x="898017" y="1897951"/>
                      <a:pt x="885418" y="1912801"/>
                      <a:pt x="868680" y="1920240"/>
                    </a:cubicBezTo>
                    <a:cubicBezTo>
                      <a:pt x="839320" y="1933289"/>
                      <a:pt x="807720" y="1940560"/>
                      <a:pt x="777240" y="1950720"/>
                    </a:cubicBezTo>
                    <a:lnTo>
                      <a:pt x="731520" y="1965960"/>
                    </a:lnTo>
                    <a:cubicBezTo>
                      <a:pt x="721360" y="1981200"/>
                      <a:pt x="709231" y="1995297"/>
                      <a:pt x="701040" y="2011680"/>
                    </a:cubicBezTo>
                    <a:cubicBezTo>
                      <a:pt x="693856" y="2026048"/>
                      <a:pt x="693602" y="2043357"/>
                      <a:pt x="685800" y="2057400"/>
                    </a:cubicBezTo>
                    <a:cubicBezTo>
                      <a:pt x="668010" y="2089422"/>
                      <a:pt x="636424" y="2114087"/>
                      <a:pt x="624840" y="2148840"/>
                    </a:cubicBezTo>
                    <a:cubicBezTo>
                      <a:pt x="586534" y="2263758"/>
                      <a:pt x="638206" y="2122107"/>
                      <a:pt x="579120" y="2240280"/>
                    </a:cubicBezTo>
                    <a:cubicBezTo>
                      <a:pt x="571936" y="2254648"/>
                      <a:pt x="568960" y="2270760"/>
                      <a:pt x="563880" y="2286000"/>
                    </a:cubicBezTo>
                    <a:cubicBezTo>
                      <a:pt x="568960" y="2301240"/>
                      <a:pt x="581761" y="2315874"/>
                      <a:pt x="579120" y="2331720"/>
                    </a:cubicBezTo>
                    <a:cubicBezTo>
                      <a:pt x="571010" y="2380379"/>
                      <a:pt x="538581" y="2380793"/>
                      <a:pt x="502920" y="2392680"/>
                    </a:cubicBezTo>
                    <a:cubicBezTo>
                      <a:pt x="475431" y="2420169"/>
                      <a:pt x="441960" y="2440009"/>
                      <a:pt x="441960" y="2484120"/>
                    </a:cubicBezTo>
                    <a:cubicBezTo>
                      <a:pt x="441960" y="2500184"/>
                      <a:pt x="452120" y="2514600"/>
                      <a:pt x="457200" y="2529840"/>
                    </a:cubicBezTo>
                    <a:cubicBezTo>
                      <a:pt x="487680" y="2519680"/>
                      <a:pt x="558800" y="2468880"/>
                      <a:pt x="548640" y="2499360"/>
                    </a:cubicBezTo>
                    <a:cubicBezTo>
                      <a:pt x="465713" y="2748141"/>
                      <a:pt x="564486" y="2435977"/>
                      <a:pt x="502920" y="2682240"/>
                    </a:cubicBezTo>
                    <a:cubicBezTo>
                      <a:pt x="495128" y="2713409"/>
                      <a:pt x="472440" y="2773680"/>
                      <a:pt x="472440" y="2773680"/>
                    </a:cubicBezTo>
                    <a:cubicBezTo>
                      <a:pt x="477520" y="2788920"/>
                      <a:pt x="471777" y="2817128"/>
                      <a:pt x="487680" y="2819400"/>
                    </a:cubicBezTo>
                    <a:cubicBezTo>
                      <a:pt x="519486" y="2823944"/>
                      <a:pt x="579120" y="2788920"/>
                      <a:pt x="579120" y="2788920"/>
                    </a:cubicBezTo>
                    <a:cubicBezTo>
                      <a:pt x="613427" y="2891842"/>
                      <a:pt x="573838" y="2765151"/>
                      <a:pt x="609600" y="2926080"/>
                    </a:cubicBezTo>
                    <a:cubicBezTo>
                      <a:pt x="613085" y="2941762"/>
                      <a:pt x="619760" y="2956560"/>
                      <a:pt x="624840" y="2971800"/>
                    </a:cubicBezTo>
                    <a:cubicBezTo>
                      <a:pt x="619760" y="2992120"/>
                      <a:pt x="615354" y="3012621"/>
                      <a:pt x="609600" y="3032760"/>
                    </a:cubicBezTo>
                    <a:cubicBezTo>
                      <a:pt x="605187" y="3048206"/>
                      <a:pt x="587176" y="3064112"/>
                      <a:pt x="594360" y="3078480"/>
                    </a:cubicBezTo>
                    <a:cubicBezTo>
                      <a:pt x="601544" y="3092848"/>
                      <a:pt x="624840" y="3088640"/>
                      <a:pt x="640080" y="3093720"/>
                    </a:cubicBezTo>
                    <a:cubicBezTo>
                      <a:pt x="655320" y="3083560"/>
                      <a:pt x="668031" y="3058798"/>
                      <a:pt x="685800" y="3063240"/>
                    </a:cubicBezTo>
                    <a:cubicBezTo>
                      <a:pt x="701385" y="3067136"/>
                      <a:pt x="702814" y="3092994"/>
                      <a:pt x="701040" y="3108960"/>
                    </a:cubicBezTo>
                    <a:cubicBezTo>
                      <a:pt x="697492" y="3140892"/>
                      <a:pt x="680720" y="3169920"/>
                      <a:pt x="670560" y="3200400"/>
                    </a:cubicBezTo>
                    <a:lnTo>
                      <a:pt x="655320" y="3246120"/>
                    </a:lnTo>
                    <a:cubicBezTo>
                      <a:pt x="650240" y="3261360"/>
                      <a:pt x="643976" y="3276255"/>
                      <a:pt x="640080" y="3291840"/>
                    </a:cubicBezTo>
                    <a:lnTo>
                      <a:pt x="624840" y="3352800"/>
                    </a:lnTo>
                    <a:cubicBezTo>
                      <a:pt x="629920" y="3393440"/>
                      <a:pt x="633347" y="3434321"/>
                      <a:pt x="640080" y="3474720"/>
                    </a:cubicBezTo>
                    <a:cubicBezTo>
                      <a:pt x="643523" y="3495380"/>
                      <a:pt x="635449" y="3529056"/>
                      <a:pt x="655320" y="3535680"/>
                    </a:cubicBezTo>
                    <a:cubicBezTo>
                      <a:pt x="672696" y="3541472"/>
                      <a:pt x="672848" y="3502912"/>
                      <a:pt x="685800" y="3489960"/>
                    </a:cubicBezTo>
                    <a:cubicBezTo>
                      <a:pt x="698752" y="3477008"/>
                      <a:pt x="716280" y="3469640"/>
                      <a:pt x="731520" y="3459480"/>
                    </a:cubicBezTo>
                    <a:cubicBezTo>
                      <a:pt x="754924" y="3424374"/>
                      <a:pt x="758645" y="3398520"/>
                      <a:pt x="807720" y="3398520"/>
                    </a:cubicBezTo>
                    <a:cubicBezTo>
                      <a:pt x="823784" y="3398520"/>
                      <a:pt x="838200" y="3408680"/>
                      <a:pt x="853440" y="3413760"/>
                    </a:cubicBezTo>
                    <a:cubicBezTo>
                      <a:pt x="871249" y="3440473"/>
                      <a:pt x="885473" y="3482081"/>
                      <a:pt x="929640" y="3474720"/>
                    </a:cubicBezTo>
                    <a:cubicBezTo>
                      <a:pt x="947707" y="3471709"/>
                      <a:pt x="960120" y="3454400"/>
                      <a:pt x="975360" y="3444240"/>
                    </a:cubicBezTo>
                    <a:cubicBezTo>
                      <a:pt x="980440" y="3464560"/>
                      <a:pt x="984846" y="3485061"/>
                      <a:pt x="990600" y="3505200"/>
                    </a:cubicBezTo>
                    <a:cubicBezTo>
                      <a:pt x="995013" y="3520646"/>
                      <a:pt x="992474" y="3542009"/>
                      <a:pt x="1005840" y="3550920"/>
                    </a:cubicBezTo>
                    <a:cubicBezTo>
                      <a:pt x="1027393" y="3565288"/>
                      <a:pt x="1056640" y="3561080"/>
                      <a:pt x="1082040" y="3566160"/>
                    </a:cubicBezTo>
                    <a:cubicBezTo>
                      <a:pt x="1092200" y="3581400"/>
                      <a:pt x="1106089" y="3594730"/>
                      <a:pt x="1112520" y="3611880"/>
                    </a:cubicBezTo>
                    <a:cubicBezTo>
                      <a:pt x="1121615" y="3636134"/>
                      <a:pt x="1113392" y="3666527"/>
                      <a:pt x="1127760" y="3688080"/>
                    </a:cubicBezTo>
                    <a:cubicBezTo>
                      <a:pt x="1136671" y="3701446"/>
                      <a:pt x="1158240" y="3698240"/>
                      <a:pt x="1173480" y="3703320"/>
                    </a:cubicBezTo>
                    <a:cubicBezTo>
                      <a:pt x="1183640" y="3718560"/>
                      <a:pt x="1200949" y="3730973"/>
                      <a:pt x="1203960" y="3749040"/>
                    </a:cubicBezTo>
                    <a:cubicBezTo>
                      <a:pt x="1206601" y="3764886"/>
                      <a:pt x="1188720" y="3778696"/>
                      <a:pt x="1188720" y="3794760"/>
                    </a:cubicBezTo>
                    <a:cubicBezTo>
                      <a:pt x="1188720" y="3810824"/>
                      <a:pt x="1198880" y="3825240"/>
                      <a:pt x="1203960" y="3840480"/>
                    </a:cubicBezTo>
                    <a:cubicBezTo>
                      <a:pt x="1312776" y="3804208"/>
                      <a:pt x="1268667" y="3827822"/>
                      <a:pt x="1341120" y="3779520"/>
                    </a:cubicBezTo>
                    <a:cubicBezTo>
                      <a:pt x="1361440" y="3784600"/>
                      <a:pt x="1381135" y="3794760"/>
                      <a:pt x="1402080" y="3794760"/>
                    </a:cubicBezTo>
                    <a:cubicBezTo>
                      <a:pt x="1536033" y="3794760"/>
                      <a:pt x="1399139" y="3758220"/>
                      <a:pt x="1508760" y="3794760"/>
                    </a:cubicBezTo>
                    <a:cubicBezTo>
                      <a:pt x="1529080" y="3789680"/>
                      <a:pt x="1550468" y="3787771"/>
                      <a:pt x="1569720" y="3779520"/>
                    </a:cubicBezTo>
                    <a:cubicBezTo>
                      <a:pt x="1628987" y="3754120"/>
                      <a:pt x="1639147" y="3713480"/>
                      <a:pt x="1676400" y="3657600"/>
                    </a:cubicBezTo>
                    <a:cubicBezTo>
                      <a:pt x="1724702" y="3585147"/>
                      <a:pt x="1701088" y="3629256"/>
                      <a:pt x="1737360" y="3520440"/>
                    </a:cubicBezTo>
                    <a:lnTo>
                      <a:pt x="1752600" y="3474720"/>
                    </a:lnTo>
                    <a:cubicBezTo>
                      <a:pt x="1760904" y="3449808"/>
                      <a:pt x="1773442" y="3398829"/>
                      <a:pt x="1798320" y="3383280"/>
                    </a:cubicBezTo>
                    <a:cubicBezTo>
                      <a:pt x="1825565" y="3366252"/>
                      <a:pt x="1859280" y="3362960"/>
                      <a:pt x="1889760" y="3352800"/>
                    </a:cubicBezTo>
                    <a:cubicBezTo>
                      <a:pt x="1905000" y="3347720"/>
                      <a:pt x="1922114" y="3346471"/>
                      <a:pt x="1935480" y="3337560"/>
                    </a:cubicBezTo>
                    <a:lnTo>
                      <a:pt x="1981200" y="3307080"/>
                    </a:lnTo>
                    <a:lnTo>
                      <a:pt x="2072640" y="3169920"/>
                    </a:lnTo>
                    <a:cubicBezTo>
                      <a:pt x="2082800" y="3154680"/>
                      <a:pt x="2097328" y="3141576"/>
                      <a:pt x="2103120" y="3124200"/>
                    </a:cubicBezTo>
                    <a:cubicBezTo>
                      <a:pt x="2108200" y="3108960"/>
                      <a:pt x="2111176" y="3092848"/>
                      <a:pt x="2118360" y="3078480"/>
                    </a:cubicBezTo>
                    <a:cubicBezTo>
                      <a:pt x="2126551" y="3062097"/>
                      <a:pt x="2141401" y="3049498"/>
                      <a:pt x="2148840" y="3032760"/>
                    </a:cubicBezTo>
                    <a:cubicBezTo>
                      <a:pt x="2187978" y="2944699"/>
                      <a:pt x="2177511" y="2916267"/>
                      <a:pt x="2209800" y="2819400"/>
                    </a:cubicBezTo>
                    <a:cubicBezTo>
                      <a:pt x="2219960" y="2788920"/>
                      <a:pt x="2222458" y="2754693"/>
                      <a:pt x="2240280" y="2727960"/>
                    </a:cubicBezTo>
                    <a:lnTo>
                      <a:pt x="2270760" y="2682240"/>
                    </a:lnTo>
                    <a:lnTo>
                      <a:pt x="2255520" y="2758440"/>
                    </a:lnTo>
                    <a:cubicBezTo>
                      <a:pt x="2264984" y="2862542"/>
                      <a:pt x="2263505" y="2912300"/>
                      <a:pt x="2286000" y="3002280"/>
                    </a:cubicBezTo>
                    <a:cubicBezTo>
                      <a:pt x="2289896" y="3017865"/>
                      <a:pt x="2288168" y="3038663"/>
                      <a:pt x="2301240" y="3048000"/>
                    </a:cubicBezTo>
                    <a:cubicBezTo>
                      <a:pt x="2397499" y="3116757"/>
                      <a:pt x="2392680" y="3040553"/>
                      <a:pt x="2392680" y="309372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6" idx="0"/>
                <a:endCxn id="6" idx="134"/>
              </p:cNvCxnSpPr>
              <p:nvPr/>
            </p:nvCxnSpPr>
            <p:spPr>
              <a:xfrm flipH="1">
                <a:off x="6294120" y="2575560"/>
                <a:ext cx="15240" cy="2042160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Группа 11"/>
          <p:cNvGrpSpPr/>
          <p:nvPr/>
        </p:nvGrpSpPr>
        <p:grpSpPr>
          <a:xfrm>
            <a:off x="2123728" y="1492640"/>
            <a:ext cx="4821639" cy="3840832"/>
            <a:chOff x="1691680" y="1340416"/>
            <a:chExt cx="4821639" cy="3840832"/>
          </a:xfrm>
          <a:solidFill>
            <a:srgbClr val="FFFF99"/>
          </a:solidFill>
        </p:grpSpPr>
        <p:grpSp>
          <p:nvGrpSpPr>
            <p:cNvPr id="13" name="Группа 12"/>
            <p:cNvGrpSpPr/>
            <p:nvPr/>
          </p:nvGrpSpPr>
          <p:grpSpPr>
            <a:xfrm>
              <a:off x="1691680" y="1340768"/>
              <a:ext cx="2407920" cy="3840480"/>
              <a:chOff x="3901440" y="1524000"/>
              <a:chExt cx="2407920" cy="3840480"/>
            </a:xfrm>
            <a:grpFill/>
          </p:grpSpPr>
          <p:sp>
            <p:nvSpPr>
              <p:cNvPr id="17" name="Полилиния 16"/>
              <p:cNvSpPr/>
              <p:nvPr/>
            </p:nvSpPr>
            <p:spPr>
              <a:xfrm>
                <a:off x="3901440" y="1524000"/>
                <a:ext cx="2407920" cy="3840480"/>
              </a:xfrm>
              <a:custGeom>
                <a:avLst/>
                <a:gdLst>
                  <a:gd name="connsiteX0" fmla="*/ 2407920 w 2407920"/>
                  <a:gd name="connsiteY0" fmla="*/ 1051560 h 3840480"/>
                  <a:gd name="connsiteX1" fmla="*/ 2270760 w 2407920"/>
                  <a:gd name="connsiteY1" fmla="*/ 1219200 h 3840480"/>
                  <a:gd name="connsiteX2" fmla="*/ 2240280 w 2407920"/>
                  <a:gd name="connsiteY2" fmla="*/ 1264920 h 3840480"/>
                  <a:gd name="connsiteX3" fmla="*/ 2270760 w 2407920"/>
                  <a:gd name="connsiteY3" fmla="*/ 1310640 h 3840480"/>
                  <a:gd name="connsiteX4" fmla="*/ 2286000 w 2407920"/>
                  <a:gd name="connsiteY4" fmla="*/ 1356360 h 3840480"/>
                  <a:gd name="connsiteX5" fmla="*/ 2225040 w 2407920"/>
                  <a:gd name="connsiteY5" fmla="*/ 1432560 h 3840480"/>
                  <a:gd name="connsiteX6" fmla="*/ 2194560 w 2407920"/>
                  <a:gd name="connsiteY6" fmla="*/ 1341120 h 3840480"/>
                  <a:gd name="connsiteX7" fmla="*/ 2179320 w 2407920"/>
                  <a:gd name="connsiteY7" fmla="*/ 1295400 h 3840480"/>
                  <a:gd name="connsiteX8" fmla="*/ 2133600 w 2407920"/>
                  <a:gd name="connsiteY8" fmla="*/ 1264920 h 3840480"/>
                  <a:gd name="connsiteX9" fmla="*/ 2057400 w 2407920"/>
                  <a:gd name="connsiteY9" fmla="*/ 1127760 h 3840480"/>
                  <a:gd name="connsiteX10" fmla="*/ 2026920 w 2407920"/>
                  <a:gd name="connsiteY10" fmla="*/ 1082040 h 3840480"/>
                  <a:gd name="connsiteX11" fmla="*/ 1981200 w 2407920"/>
                  <a:gd name="connsiteY11" fmla="*/ 1051560 h 3840480"/>
                  <a:gd name="connsiteX12" fmla="*/ 1920240 w 2407920"/>
                  <a:gd name="connsiteY12" fmla="*/ 960120 h 3840480"/>
                  <a:gd name="connsiteX13" fmla="*/ 1844040 w 2407920"/>
                  <a:gd name="connsiteY13" fmla="*/ 883920 h 3840480"/>
                  <a:gd name="connsiteX14" fmla="*/ 1737360 w 2407920"/>
                  <a:gd name="connsiteY14" fmla="*/ 762000 h 3840480"/>
                  <a:gd name="connsiteX15" fmla="*/ 1706880 w 2407920"/>
                  <a:gd name="connsiteY15" fmla="*/ 716280 h 3840480"/>
                  <a:gd name="connsiteX16" fmla="*/ 1615440 w 2407920"/>
                  <a:gd name="connsiteY16" fmla="*/ 655320 h 3840480"/>
                  <a:gd name="connsiteX17" fmla="*/ 1539240 w 2407920"/>
                  <a:gd name="connsiteY17" fmla="*/ 594360 h 3840480"/>
                  <a:gd name="connsiteX18" fmla="*/ 1447800 w 2407920"/>
                  <a:gd name="connsiteY18" fmla="*/ 518160 h 3840480"/>
                  <a:gd name="connsiteX19" fmla="*/ 1356360 w 2407920"/>
                  <a:gd name="connsiteY19" fmla="*/ 487680 h 3840480"/>
                  <a:gd name="connsiteX20" fmla="*/ 1310640 w 2407920"/>
                  <a:gd name="connsiteY20" fmla="*/ 457200 h 3840480"/>
                  <a:gd name="connsiteX21" fmla="*/ 1219200 w 2407920"/>
                  <a:gd name="connsiteY21" fmla="*/ 411480 h 3840480"/>
                  <a:gd name="connsiteX22" fmla="*/ 1143000 w 2407920"/>
                  <a:gd name="connsiteY22" fmla="*/ 335280 h 3840480"/>
                  <a:gd name="connsiteX23" fmla="*/ 1051560 w 2407920"/>
                  <a:gd name="connsiteY23" fmla="*/ 259080 h 3840480"/>
                  <a:gd name="connsiteX24" fmla="*/ 1021080 w 2407920"/>
                  <a:gd name="connsiteY24" fmla="*/ 213360 h 3840480"/>
                  <a:gd name="connsiteX25" fmla="*/ 929640 w 2407920"/>
                  <a:gd name="connsiteY25" fmla="*/ 182880 h 3840480"/>
                  <a:gd name="connsiteX26" fmla="*/ 883920 w 2407920"/>
                  <a:gd name="connsiteY26" fmla="*/ 167640 h 3840480"/>
                  <a:gd name="connsiteX27" fmla="*/ 838200 w 2407920"/>
                  <a:gd name="connsiteY27" fmla="*/ 137160 h 3840480"/>
                  <a:gd name="connsiteX28" fmla="*/ 701040 w 2407920"/>
                  <a:gd name="connsiteY28" fmla="*/ 91440 h 3840480"/>
                  <a:gd name="connsiteX29" fmla="*/ 655320 w 2407920"/>
                  <a:gd name="connsiteY29" fmla="*/ 76200 h 3840480"/>
                  <a:gd name="connsiteX30" fmla="*/ 609600 w 2407920"/>
                  <a:gd name="connsiteY30" fmla="*/ 60960 h 3840480"/>
                  <a:gd name="connsiteX31" fmla="*/ 563880 w 2407920"/>
                  <a:gd name="connsiteY31" fmla="*/ 30480 h 3840480"/>
                  <a:gd name="connsiteX32" fmla="*/ 441960 w 2407920"/>
                  <a:gd name="connsiteY32" fmla="*/ 0 h 3840480"/>
                  <a:gd name="connsiteX33" fmla="*/ 350520 w 2407920"/>
                  <a:gd name="connsiteY33" fmla="*/ 30480 h 3840480"/>
                  <a:gd name="connsiteX34" fmla="*/ 304800 w 2407920"/>
                  <a:gd name="connsiteY34" fmla="*/ 45720 h 3840480"/>
                  <a:gd name="connsiteX35" fmla="*/ 213360 w 2407920"/>
                  <a:gd name="connsiteY35" fmla="*/ 106680 h 3840480"/>
                  <a:gd name="connsiteX36" fmla="*/ 182880 w 2407920"/>
                  <a:gd name="connsiteY36" fmla="*/ 213360 h 3840480"/>
                  <a:gd name="connsiteX37" fmla="*/ 137160 w 2407920"/>
                  <a:gd name="connsiteY37" fmla="*/ 228600 h 3840480"/>
                  <a:gd name="connsiteX38" fmla="*/ 91440 w 2407920"/>
                  <a:gd name="connsiteY38" fmla="*/ 259080 h 3840480"/>
                  <a:gd name="connsiteX39" fmla="*/ 91440 w 2407920"/>
                  <a:gd name="connsiteY39" fmla="*/ 396240 h 3840480"/>
                  <a:gd name="connsiteX40" fmla="*/ 30480 w 2407920"/>
                  <a:gd name="connsiteY40" fmla="*/ 487680 h 3840480"/>
                  <a:gd name="connsiteX41" fmla="*/ 0 w 2407920"/>
                  <a:gd name="connsiteY41" fmla="*/ 533400 h 3840480"/>
                  <a:gd name="connsiteX42" fmla="*/ 45720 w 2407920"/>
                  <a:gd name="connsiteY42" fmla="*/ 640080 h 3840480"/>
                  <a:gd name="connsiteX43" fmla="*/ 91440 w 2407920"/>
                  <a:gd name="connsiteY43" fmla="*/ 655320 h 3840480"/>
                  <a:gd name="connsiteX44" fmla="*/ 167640 w 2407920"/>
                  <a:gd name="connsiteY44" fmla="*/ 792480 h 3840480"/>
                  <a:gd name="connsiteX45" fmla="*/ 152400 w 2407920"/>
                  <a:gd name="connsiteY45" fmla="*/ 868680 h 3840480"/>
                  <a:gd name="connsiteX46" fmla="*/ 152400 w 2407920"/>
                  <a:gd name="connsiteY46" fmla="*/ 960120 h 3840480"/>
                  <a:gd name="connsiteX47" fmla="*/ 198120 w 2407920"/>
                  <a:gd name="connsiteY47" fmla="*/ 990600 h 3840480"/>
                  <a:gd name="connsiteX48" fmla="*/ 182880 w 2407920"/>
                  <a:gd name="connsiteY48" fmla="*/ 1066800 h 3840480"/>
                  <a:gd name="connsiteX49" fmla="*/ 152400 w 2407920"/>
                  <a:gd name="connsiteY49" fmla="*/ 1112520 h 3840480"/>
                  <a:gd name="connsiteX50" fmla="*/ 137160 w 2407920"/>
                  <a:gd name="connsiteY50" fmla="*/ 1158240 h 3840480"/>
                  <a:gd name="connsiteX51" fmla="*/ 213360 w 2407920"/>
                  <a:gd name="connsiteY51" fmla="*/ 1234440 h 3840480"/>
                  <a:gd name="connsiteX52" fmla="*/ 198120 w 2407920"/>
                  <a:gd name="connsiteY52" fmla="*/ 1295400 h 3840480"/>
                  <a:gd name="connsiteX53" fmla="*/ 137160 w 2407920"/>
                  <a:gd name="connsiteY53" fmla="*/ 1386840 h 3840480"/>
                  <a:gd name="connsiteX54" fmla="*/ 106680 w 2407920"/>
                  <a:gd name="connsiteY54" fmla="*/ 1432560 h 3840480"/>
                  <a:gd name="connsiteX55" fmla="*/ 137160 w 2407920"/>
                  <a:gd name="connsiteY55" fmla="*/ 1539240 h 3840480"/>
                  <a:gd name="connsiteX56" fmla="*/ 213360 w 2407920"/>
                  <a:gd name="connsiteY56" fmla="*/ 1630680 h 3840480"/>
                  <a:gd name="connsiteX57" fmla="*/ 228600 w 2407920"/>
                  <a:gd name="connsiteY57" fmla="*/ 1676400 h 3840480"/>
                  <a:gd name="connsiteX58" fmla="*/ 213360 w 2407920"/>
                  <a:gd name="connsiteY58" fmla="*/ 1722120 h 3840480"/>
                  <a:gd name="connsiteX59" fmla="*/ 320040 w 2407920"/>
                  <a:gd name="connsiteY59" fmla="*/ 1783080 h 3840480"/>
                  <a:gd name="connsiteX60" fmla="*/ 381000 w 2407920"/>
                  <a:gd name="connsiteY60" fmla="*/ 1798320 h 3840480"/>
                  <a:gd name="connsiteX61" fmla="*/ 457200 w 2407920"/>
                  <a:gd name="connsiteY61" fmla="*/ 1874520 h 3840480"/>
                  <a:gd name="connsiteX62" fmla="*/ 640080 w 2407920"/>
                  <a:gd name="connsiteY62" fmla="*/ 1889760 h 3840480"/>
                  <a:gd name="connsiteX63" fmla="*/ 731520 w 2407920"/>
                  <a:gd name="connsiteY63" fmla="*/ 1905000 h 3840480"/>
                  <a:gd name="connsiteX64" fmla="*/ 777240 w 2407920"/>
                  <a:gd name="connsiteY64" fmla="*/ 1889760 h 3840480"/>
                  <a:gd name="connsiteX65" fmla="*/ 899160 w 2407920"/>
                  <a:gd name="connsiteY65" fmla="*/ 1859280 h 3840480"/>
                  <a:gd name="connsiteX66" fmla="*/ 960120 w 2407920"/>
                  <a:gd name="connsiteY66" fmla="*/ 1874520 h 3840480"/>
                  <a:gd name="connsiteX67" fmla="*/ 914400 w 2407920"/>
                  <a:gd name="connsiteY67" fmla="*/ 1889760 h 3840480"/>
                  <a:gd name="connsiteX68" fmla="*/ 868680 w 2407920"/>
                  <a:gd name="connsiteY68" fmla="*/ 1920240 h 3840480"/>
                  <a:gd name="connsiteX69" fmla="*/ 777240 w 2407920"/>
                  <a:gd name="connsiteY69" fmla="*/ 1950720 h 3840480"/>
                  <a:gd name="connsiteX70" fmla="*/ 731520 w 2407920"/>
                  <a:gd name="connsiteY70" fmla="*/ 1965960 h 3840480"/>
                  <a:gd name="connsiteX71" fmla="*/ 701040 w 2407920"/>
                  <a:gd name="connsiteY71" fmla="*/ 2011680 h 3840480"/>
                  <a:gd name="connsiteX72" fmla="*/ 685800 w 2407920"/>
                  <a:gd name="connsiteY72" fmla="*/ 2057400 h 3840480"/>
                  <a:gd name="connsiteX73" fmla="*/ 624840 w 2407920"/>
                  <a:gd name="connsiteY73" fmla="*/ 2148840 h 3840480"/>
                  <a:gd name="connsiteX74" fmla="*/ 579120 w 2407920"/>
                  <a:gd name="connsiteY74" fmla="*/ 2240280 h 3840480"/>
                  <a:gd name="connsiteX75" fmla="*/ 563880 w 2407920"/>
                  <a:gd name="connsiteY75" fmla="*/ 2286000 h 3840480"/>
                  <a:gd name="connsiteX76" fmla="*/ 579120 w 2407920"/>
                  <a:gd name="connsiteY76" fmla="*/ 2331720 h 3840480"/>
                  <a:gd name="connsiteX77" fmla="*/ 502920 w 2407920"/>
                  <a:gd name="connsiteY77" fmla="*/ 2392680 h 3840480"/>
                  <a:gd name="connsiteX78" fmla="*/ 441960 w 2407920"/>
                  <a:gd name="connsiteY78" fmla="*/ 2484120 h 3840480"/>
                  <a:gd name="connsiteX79" fmla="*/ 457200 w 2407920"/>
                  <a:gd name="connsiteY79" fmla="*/ 2529840 h 3840480"/>
                  <a:gd name="connsiteX80" fmla="*/ 548640 w 2407920"/>
                  <a:gd name="connsiteY80" fmla="*/ 2499360 h 3840480"/>
                  <a:gd name="connsiteX81" fmla="*/ 502920 w 2407920"/>
                  <a:gd name="connsiteY81" fmla="*/ 2682240 h 3840480"/>
                  <a:gd name="connsiteX82" fmla="*/ 472440 w 2407920"/>
                  <a:gd name="connsiteY82" fmla="*/ 2773680 h 3840480"/>
                  <a:gd name="connsiteX83" fmla="*/ 487680 w 2407920"/>
                  <a:gd name="connsiteY83" fmla="*/ 2819400 h 3840480"/>
                  <a:gd name="connsiteX84" fmla="*/ 579120 w 2407920"/>
                  <a:gd name="connsiteY84" fmla="*/ 2788920 h 3840480"/>
                  <a:gd name="connsiteX85" fmla="*/ 609600 w 2407920"/>
                  <a:gd name="connsiteY85" fmla="*/ 2926080 h 3840480"/>
                  <a:gd name="connsiteX86" fmla="*/ 624840 w 2407920"/>
                  <a:gd name="connsiteY86" fmla="*/ 2971800 h 3840480"/>
                  <a:gd name="connsiteX87" fmla="*/ 609600 w 2407920"/>
                  <a:gd name="connsiteY87" fmla="*/ 3032760 h 3840480"/>
                  <a:gd name="connsiteX88" fmla="*/ 594360 w 2407920"/>
                  <a:gd name="connsiteY88" fmla="*/ 3078480 h 3840480"/>
                  <a:gd name="connsiteX89" fmla="*/ 640080 w 2407920"/>
                  <a:gd name="connsiteY89" fmla="*/ 3093720 h 3840480"/>
                  <a:gd name="connsiteX90" fmla="*/ 685800 w 2407920"/>
                  <a:gd name="connsiteY90" fmla="*/ 3063240 h 3840480"/>
                  <a:gd name="connsiteX91" fmla="*/ 701040 w 2407920"/>
                  <a:gd name="connsiteY91" fmla="*/ 3108960 h 3840480"/>
                  <a:gd name="connsiteX92" fmla="*/ 670560 w 2407920"/>
                  <a:gd name="connsiteY92" fmla="*/ 3200400 h 3840480"/>
                  <a:gd name="connsiteX93" fmla="*/ 655320 w 2407920"/>
                  <a:gd name="connsiteY93" fmla="*/ 3246120 h 3840480"/>
                  <a:gd name="connsiteX94" fmla="*/ 640080 w 2407920"/>
                  <a:gd name="connsiteY94" fmla="*/ 3291840 h 3840480"/>
                  <a:gd name="connsiteX95" fmla="*/ 624840 w 2407920"/>
                  <a:gd name="connsiteY95" fmla="*/ 3352800 h 3840480"/>
                  <a:gd name="connsiteX96" fmla="*/ 640080 w 2407920"/>
                  <a:gd name="connsiteY96" fmla="*/ 3474720 h 3840480"/>
                  <a:gd name="connsiteX97" fmla="*/ 655320 w 2407920"/>
                  <a:gd name="connsiteY97" fmla="*/ 3535680 h 3840480"/>
                  <a:gd name="connsiteX98" fmla="*/ 685800 w 2407920"/>
                  <a:gd name="connsiteY98" fmla="*/ 3489960 h 3840480"/>
                  <a:gd name="connsiteX99" fmla="*/ 731520 w 2407920"/>
                  <a:gd name="connsiteY99" fmla="*/ 3459480 h 3840480"/>
                  <a:gd name="connsiteX100" fmla="*/ 807720 w 2407920"/>
                  <a:gd name="connsiteY100" fmla="*/ 3398520 h 3840480"/>
                  <a:gd name="connsiteX101" fmla="*/ 853440 w 2407920"/>
                  <a:gd name="connsiteY101" fmla="*/ 3413760 h 3840480"/>
                  <a:gd name="connsiteX102" fmla="*/ 929640 w 2407920"/>
                  <a:gd name="connsiteY102" fmla="*/ 3474720 h 3840480"/>
                  <a:gd name="connsiteX103" fmla="*/ 975360 w 2407920"/>
                  <a:gd name="connsiteY103" fmla="*/ 3444240 h 3840480"/>
                  <a:gd name="connsiteX104" fmla="*/ 990600 w 2407920"/>
                  <a:gd name="connsiteY104" fmla="*/ 3505200 h 3840480"/>
                  <a:gd name="connsiteX105" fmla="*/ 1005840 w 2407920"/>
                  <a:gd name="connsiteY105" fmla="*/ 3550920 h 3840480"/>
                  <a:gd name="connsiteX106" fmla="*/ 1082040 w 2407920"/>
                  <a:gd name="connsiteY106" fmla="*/ 3566160 h 3840480"/>
                  <a:gd name="connsiteX107" fmla="*/ 1112520 w 2407920"/>
                  <a:gd name="connsiteY107" fmla="*/ 3611880 h 3840480"/>
                  <a:gd name="connsiteX108" fmla="*/ 1127760 w 2407920"/>
                  <a:gd name="connsiteY108" fmla="*/ 3688080 h 3840480"/>
                  <a:gd name="connsiteX109" fmla="*/ 1173480 w 2407920"/>
                  <a:gd name="connsiteY109" fmla="*/ 3703320 h 3840480"/>
                  <a:gd name="connsiteX110" fmla="*/ 1203960 w 2407920"/>
                  <a:gd name="connsiteY110" fmla="*/ 3749040 h 3840480"/>
                  <a:gd name="connsiteX111" fmla="*/ 1188720 w 2407920"/>
                  <a:gd name="connsiteY111" fmla="*/ 3794760 h 3840480"/>
                  <a:gd name="connsiteX112" fmla="*/ 1203960 w 2407920"/>
                  <a:gd name="connsiteY112" fmla="*/ 3840480 h 3840480"/>
                  <a:gd name="connsiteX113" fmla="*/ 1341120 w 2407920"/>
                  <a:gd name="connsiteY113" fmla="*/ 3779520 h 3840480"/>
                  <a:gd name="connsiteX114" fmla="*/ 1402080 w 2407920"/>
                  <a:gd name="connsiteY114" fmla="*/ 3794760 h 3840480"/>
                  <a:gd name="connsiteX115" fmla="*/ 1508760 w 2407920"/>
                  <a:gd name="connsiteY115" fmla="*/ 3794760 h 3840480"/>
                  <a:gd name="connsiteX116" fmla="*/ 1569720 w 2407920"/>
                  <a:gd name="connsiteY116" fmla="*/ 3779520 h 3840480"/>
                  <a:gd name="connsiteX117" fmla="*/ 1676400 w 2407920"/>
                  <a:gd name="connsiteY117" fmla="*/ 3657600 h 3840480"/>
                  <a:gd name="connsiteX118" fmla="*/ 1737360 w 2407920"/>
                  <a:gd name="connsiteY118" fmla="*/ 3520440 h 3840480"/>
                  <a:gd name="connsiteX119" fmla="*/ 1752600 w 2407920"/>
                  <a:gd name="connsiteY119" fmla="*/ 3474720 h 3840480"/>
                  <a:gd name="connsiteX120" fmla="*/ 1798320 w 2407920"/>
                  <a:gd name="connsiteY120" fmla="*/ 3383280 h 3840480"/>
                  <a:gd name="connsiteX121" fmla="*/ 1889760 w 2407920"/>
                  <a:gd name="connsiteY121" fmla="*/ 3352800 h 3840480"/>
                  <a:gd name="connsiteX122" fmla="*/ 1935480 w 2407920"/>
                  <a:gd name="connsiteY122" fmla="*/ 3337560 h 3840480"/>
                  <a:gd name="connsiteX123" fmla="*/ 1981200 w 2407920"/>
                  <a:gd name="connsiteY123" fmla="*/ 3307080 h 3840480"/>
                  <a:gd name="connsiteX124" fmla="*/ 2072640 w 2407920"/>
                  <a:gd name="connsiteY124" fmla="*/ 3169920 h 3840480"/>
                  <a:gd name="connsiteX125" fmla="*/ 2103120 w 2407920"/>
                  <a:gd name="connsiteY125" fmla="*/ 3124200 h 3840480"/>
                  <a:gd name="connsiteX126" fmla="*/ 2118360 w 2407920"/>
                  <a:gd name="connsiteY126" fmla="*/ 3078480 h 3840480"/>
                  <a:gd name="connsiteX127" fmla="*/ 2148840 w 2407920"/>
                  <a:gd name="connsiteY127" fmla="*/ 3032760 h 3840480"/>
                  <a:gd name="connsiteX128" fmla="*/ 2209800 w 2407920"/>
                  <a:gd name="connsiteY128" fmla="*/ 2819400 h 3840480"/>
                  <a:gd name="connsiteX129" fmla="*/ 2240280 w 2407920"/>
                  <a:gd name="connsiteY129" fmla="*/ 2727960 h 3840480"/>
                  <a:gd name="connsiteX130" fmla="*/ 2270760 w 2407920"/>
                  <a:gd name="connsiteY130" fmla="*/ 2682240 h 3840480"/>
                  <a:gd name="connsiteX131" fmla="*/ 2255520 w 2407920"/>
                  <a:gd name="connsiteY131" fmla="*/ 2758440 h 3840480"/>
                  <a:gd name="connsiteX132" fmla="*/ 2286000 w 2407920"/>
                  <a:gd name="connsiteY132" fmla="*/ 3002280 h 3840480"/>
                  <a:gd name="connsiteX133" fmla="*/ 2301240 w 2407920"/>
                  <a:gd name="connsiteY133" fmla="*/ 3048000 h 3840480"/>
                  <a:gd name="connsiteX134" fmla="*/ 2392680 w 2407920"/>
                  <a:gd name="connsiteY134" fmla="*/ 309372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407920" h="3840480">
                    <a:moveTo>
                      <a:pt x="2407920" y="1051560"/>
                    </a:moveTo>
                    <a:cubicBezTo>
                      <a:pt x="2362200" y="1107440"/>
                      <a:pt x="2315367" y="1162428"/>
                      <a:pt x="2270760" y="1219200"/>
                    </a:cubicBezTo>
                    <a:cubicBezTo>
                      <a:pt x="2259444" y="1233602"/>
                      <a:pt x="2240280" y="1246604"/>
                      <a:pt x="2240280" y="1264920"/>
                    </a:cubicBezTo>
                    <a:cubicBezTo>
                      <a:pt x="2240280" y="1283236"/>
                      <a:pt x="2262569" y="1294257"/>
                      <a:pt x="2270760" y="1310640"/>
                    </a:cubicBezTo>
                    <a:cubicBezTo>
                      <a:pt x="2277944" y="1325008"/>
                      <a:pt x="2280920" y="1341120"/>
                      <a:pt x="2286000" y="1356360"/>
                    </a:cubicBezTo>
                    <a:cubicBezTo>
                      <a:pt x="2284969" y="1359452"/>
                      <a:pt x="2261321" y="1461585"/>
                      <a:pt x="2225040" y="1432560"/>
                    </a:cubicBezTo>
                    <a:cubicBezTo>
                      <a:pt x="2199952" y="1412489"/>
                      <a:pt x="2204720" y="1371600"/>
                      <a:pt x="2194560" y="1341120"/>
                    </a:cubicBezTo>
                    <a:cubicBezTo>
                      <a:pt x="2189480" y="1325880"/>
                      <a:pt x="2192686" y="1304311"/>
                      <a:pt x="2179320" y="1295400"/>
                    </a:cubicBezTo>
                    <a:lnTo>
                      <a:pt x="2133600" y="1264920"/>
                    </a:lnTo>
                    <a:cubicBezTo>
                      <a:pt x="2106776" y="1184447"/>
                      <a:pt x="2127271" y="1232566"/>
                      <a:pt x="2057400" y="1127760"/>
                    </a:cubicBezTo>
                    <a:cubicBezTo>
                      <a:pt x="2047240" y="1112520"/>
                      <a:pt x="2042160" y="1092200"/>
                      <a:pt x="2026920" y="1082040"/>
                    </a:cubicBezTo>
                    <a:lnTo>
                      <a:pt x="1981200" y="1051560"/>
                    </a:lnTo>
                    <a:cubicBezTo>
                      <a:pt x="1954417" y="971212"/>
                      <a:pt x="1983661" y="1036226"/>
                      <a:pt x="1920240" y="960120"/>
                    </a:cubicBezTo>
                    <a:cubicBezTo>
                      <a:pt x="1856740" y="883920"/>
                      <a:pt x="1927860" y="939800"/>
                      <a:pt x="1844040" y="883920"/>
                    </a:cubicBezTo>
                    <a:cubicBezTo>
                      <a:pt x="1772920" y="777240"/>
                      <a:pt x="1813560" y="812800"/>
                      <a:pt x="1737360" y="762000"/>
                    </a:cubicBezTo>
                    <a:cubicBezTo>
                      <a:pt x="1727200" y="746760"/>
                      <a:pt x="1720664" y="728341"/>
                      <a:pt x="1706880" y="716280"/>
                    </a:cubicBezTo>
                    <a:cubicBezTo>
                      <a:pt x="1679311" y="692157"/>
                      <a:pt x="1615440" y="655320"/>
                      <a:pt x="1615440" y="655320"/>
                    </a:cubicBezTo>
                    <a:cubicBezTo>
                      <a:pt x="1547273" y="553069"/>
                      <a:pt x="1627575" y="653250"/>
                      <a:pt x="1539240" y="594360"/>
                    </a:cubicBezTo>
                    <a:cubicBezTo>
                      <a:pt x="1467461" y="546508"/>
                      <a:pt x="1522592" y="551401"/>
                      <a:pt x="1447800" y="518160"/>
                    </a:cubicBezTo>
                    <a:cubicBezTo>
                      <a:pt x="1418440" y="505111"/>
                      <a:pt x="1383093" y="505502"/>
                      <a:pt x="1356360" y="487680"/>
                    </a:cubicBezTo>
                    <a:cubicBezTo>
                      <a:pt x="1341120" y="477520"/>
                      <a:pt x="1327023" y="465391"/>
                      <a:pt x="1310640" y="457200"/>
                    </a:cubicBezTo>
                    <a:cubicBezTo>
                      <a:pt x="1184447" y="394104"/>
                      <a:pt x="1350227" y="498831"/>
                      <a:pt x="1219200" y="411480"/>
                    </a:cubicBezTo>
                    <a:cubicBezTo>
                      <a:pt x="1163320" y="327660"/>
                      <a:pt x="1219200" y="398780"/>
                      <a:pt x="1143000" y="335280"/>
                    </a:cubicBezTo>
                    <a:cubicBezTo>
                      <a:pt x="1025657" y="237494"/>
                      <a:pt x="1165074" y="334756"/>
                      <a:pt x="1051560" y="259080"/>
                    </a:cubicBezTo>
                    <a:cubicBezTo>
                      <a:pt x="1041400" y="243840"/>
                      <a:pt x="1036612" y="223068"/>
                      <a:pt x="1021080" y="213360"/>
                    </a:cubicBezTo>
                    <a:cubicBezTo>
                      <a:pt x="993835" y="196332"/>
                      <a:pt x="960120" y="193040"/>
                      <a:pt x="929640" y="182880"/>
                    </a:cubicBezTo>
                    <a:cubicBezTo>
                      <a:pt x="914400" y="177800"/>
                      <a:pt x="897286" y="176551"/>
                      <a:pt x="883920" y="167640"/>
                    </a:cubicBezTo>
                    <a:cubicBezTo>
                      <a:pt x="868680" y="157480"/>
                      <a:pt x="854938" y="144599"/>
                      <a:pt x="838200" y="137160"/>
                    </a:cubicBezTo>
                    <a:lnTo>
                      <a:pt x="701040" y="91440"/>
                    </a:lnTo>
                    <a:lnTo>
                      <a:pt x="655320" y="76200"/>
                    </a:lnTo>
                    <a:cubicBezTo>
                      <a:pt x="640080" y="71120"/>
                      <a:pt x="622966" y="69871"/>
                      <a:pt x="609600" y="60960"/>
                    </a:cubicBezTo>
                    <a:cubicBezTo>
                      <a:pt x="594360" y="50800"/>
                      <a:pt x="580263" y="38671"/>
                      <a:pt x="563880" y="30480"/>
                    </a:cubicBezTo>
                    <a:cubicBezTo>
                      <a:pt x="532638" y="14859"/>
                      <a:pt x="470943" y="5797"/>
                      <a:pt x="441960" y="0"/>
                    </a:cubicBezTo>
                    <a:lnTo>
                      <a:pt x="350520" y="30480"/>
                    </a:lnTo>
                    <a:cubicBezTo>
                      <a:pt x="335280" y="35560"/>
                      <a:pt x="318166" y="36809"/>
                      <a:pt x="304800" y="45720"/>
                    </a:cubicBezTo>
                    <a:lnTo>
                      <a:pt x="213360" y="106680"/>
                    </a:lnTo>
                    <a:cubicBezTo>
                      <a:pt x="213228" y="107207"/>
                      <a:pt x="190168" y="206072"/>
                      <a:pt x="182880" y="213360"/>
                    </a:cubicBezTo>
                    <a:cubicBezTo>
                      <a:pt x="171521" y="224719"/>
                      <a:pt x="151528" y="221416"/>
                      <a:pt x="137160" y="228600"/>
                    </a:cubicBezTo>
                    <a:cubicBezTo>
                      <a:pt x="120777" y="236791"/>
                      <a:pt x="106680" y="248920"/>
                      <a:pt x="91440" y="259080"/>
                    </a:cubicBezTo>
                    <a:cubicBezTo>
                      <a:pt x="105897" y="316908"/>
                      <a:pt x="119525" y="334452"/>
                      <a:pt x="91440" y="396240"/>
                    </a:cubicBezTo>
                    <a:cubicBezTo>
                      <a:pt x="76281" y="429589"/>
                      <a:pt x="50800" y="457200"/>
                      <a:pt x="30480" y="487680"/>
                    </a:cubicBezTo>
                    <a:lnTo>
                      <a:pt x="0" y="533400"/>
                    </a:lnTo>
                    <a:cubicBezTo>
                      <a:pt x="9151" y="570006"/>
                      <a:pt x="12831" y="613768"/>
                      <a:pt x="45720" y="640080"/>
                    </a:cubicBezTo>
                    <a:cubicBezTo>
                      <a:pt x="58264" y="650115"/>
                      <a:pt x="76200" y="650240"/>
                      <a:pt x="91440" y="655320"/>
                    </a:cubicBezTo>
                    <a:cubicBezTo>
                      <a:pt x="161311" y="760126"/>
                      <a:pt x="140816" y="712007"/>
                      <a:pt x="167640" y="792480"/>
                    </a:cubicBezTo>
                    <a:cubicBezTo>
                      <a:pt x="162560" y="817880"/>
                      <a:pt x="158682" y="843550"/>
                      <a:pt x="152400" y="868680"/>
                    </a:cubicBezTo>
                    <a:cubicBezTo>
                      <a:pt x="142724" y="907385"/>
                      <a:pt x="121436" y="921415"/>
                      <a:pt x="152400" y="960120"/>
                    </a:cubicBezTo>
                    <a:cubicBezTo>
                      <a:pt x="163842" y="974423"/>
                      <a:pt x="182880" y="980440"/>
                      <a:pt x="198120" y="990600"/>
                    </a:cubicBezTo>
                    <a:cubicBezTo>
                      <a:pt x="193040" y="1016000"/>
                      <a:pt x="191975" y="1042546"/>
                      <a:pt x="182880" y="1066800"/>
                    </a:cubicBezTo>
                    <a:cubicBezTo>
                      <a:pt x="176449" y="1083950"/>
                      <a:pt x="160591" y="1096137"/>
                      <a:pt x="152400" y="1112520"/>
                    </a:cubicBezTo>
                    <a:cubicBezTo>
                      <a:pt x="145216" y="1126888"/>
                      <a:pt x="142240" y="1143000"/>
                      <a:pt x="137160" y="1158240"/>
                    </a:cubicBezTo>
                    <a:cubicBezTo>
                      <a:pt x="162827" y="1175352"/>
                      <a:pt x="208013" y="1197008"/>
                      <a:pt x="213360" y="1234440"/>
                    </a:cubicBezTo>
                    <a:cubicBezTo>
                      <a:pt x="216322" y="1255175"/>
                      <a:pt x="207487" y="1276666"/>
                      <a:pt x="198120" y="1295400"/>
                    </a:cubicBezTo>
                    <a:cubicBezTo>
                      <a:pt x="181737" y="1328165"/>
                      <a:pt x="157480" y="1356360"/>
                      <a:pt x="137160" y="1386840"/>
                    </a:cubicBezTo>
                    <a:lnTo>
                      <a:pt x="106680" y="1432560"/>
                    </a:lnTo>
                    <a:cubicBezTo>
                      <a:pt x="111563" y="1452092"/>
                      <a:pt x="126228" y="1517376"/>
                      <a:pt x="137160" y="1539240"/>
                    </a:cubicBezTo>
                    <a:cubicBezTo>
                      <a:pt x="158378" y="1581675"/>
                      <a:pt x="179655" y="1596975"/>
                      <a:pt x="213360" y="1630680"/>
                    </a:cubicBezTo>
                    <a:cubicBezTo>
                      <a:pt x="218440" y="1645920"/>
                      <a:pt x="228600" y="1660336"/>
                      <a:pt x="228600" y="1676400"/>
                    </a:cubicBezTo>
                    <a:cubicBezTo>
                      <a:pt x="228600" y="1692464"/>
                      <a:pt x="210719" y="1706274"/>
                      <a:pt x="213360" y="1722120"/>
                    </a:cubicBezTo>
                    <a:cubicBezTo>
                      <a:pt x="223534" y="1783167"/>
                      <a:pt x="274916" y="1773052"/>
                      <a:pt x="320040" y="1783080"/>
                    </a:cubicBezTo>
                    <a:cubicBezTo>
                      <a:pt x="340487" y="1787624"/>
                      <a:pt x="360680" y="1793240"/>
                      <a:pt x="381000" y="1798320"/>
                    </a:cubicBezTo>
                    <a:cubicBezTo>
                      <a:pt x="399757" y="1826455"/>
                      <a:pt x="418123" y="1866705"/>
                      <a:pt x="457200" y="1874520"/>
                    </a:cubicBezTo>
                    <a:cubicBezTo>
                      <a:pt x="517183" y="1886517"/>
                      <a:pt x="579283" y="1883005"/>
                      <a:pt x="640080" y="1889760"/>
                    </a:cubicBezTo>
                    <a:cubicBezTo>
                      <a:pt x="670791" y="1893172"/>
                      <a:pt x="701040" y="1899920"/>
                      <a:pt x="731520" y="1905000"/>
                    </a:cubicBezTo>
                    <a:cubicBezTo>
                      <a:pt x="746760" y="1899920"/>
                      <a:pt x="761655" y="1893656"/>
                      <a:pt x="777240" y="1889760"/>
                    </a:cubicBezTo>
                    <a:lnTo>
                      <a:pt x="899160" y="1859280"/>
                    </a:lnTo>
                    <a:cubicBezTo>
                      <a:pt x="919480" y="1864360"/>
                      <a:pt x="950753" y="1855786"/>
                      <a:pt x="960120" y="1874520"/>
                    </a:cubicBezTo>
                    <a:cubicBezTo>
                      <a:pt x="967304" y="1888888"/>
                      <a:pt x="928768" y="1882576"/>
                      <a:pt x="914400" y="1889760"/>
                    </a:cubicBezTo>
                    <a:cubicBezTo>
                      <a:pt x="898017" y="1897951"/>
                      <a:pt x="885418" y="1912801"/>
                      <a:pt x="868680" y="1920240"/>
                    </a:cubicBezTo>
                    <a:cubicBezTo>
                      <a:pt x="839320" y="1933289"/>
                      <a:pt x="807720" y="1940560"/>
                      <a:pt x="777240" y="1950720"/>
                    </a:cubicBezTo>
                    <a:lnTo>
                      <a:pt x="731520" y="1965960"/>
                    </a:lnTo>
                    <a:cubicBezTo>
                      <a:pt x="721360" y="1981200"/>
                      <a:pt x="709231" y="1995297"/>
                      <a:pt x="701040" y="2011680"/>
                    </a:cubicBezTo>
                    <a:cubicBezTo>
                      <a:pt x="693856" y="2026048"/>
                      <a:pt x="693602" y="2043357"/>
                      <a:pt x="685800" y="2057400"/>
                    </a:cubicBezTo>
                    <a:cubicBezTo>
                      <a:pt x="668010" y="2089422"/>
                      <a:pt x="636424" y="2114087"/>
                      <a:pt x="624840" y="2148840"/>
                    </a:cubicBezTo>
                    <a:cubicBezTo>
                      <a:pt x="586534" y="2263758"/>
                      <a:pt x="638206" y="2122107"/>
                      <a:pt x="579120" y="2240280"/>
                    </a:cubicBezTo>
                    <a:cubicBezTo>
                      <a:pt x="571936" y="2254648"/>
                      <a:pt x="568960" y="2270760"/>
                      <a:pt x="563880" y="2286000"/>
                    </a:cubicBezTo>
                    <a:cubicBezTo>
                      <a:pt x="568960" y="2301240"/>
                      <a:pt x="581761" y="2315874"/>
                      <a:pt x="579120" y="2331720"/>
                    </a:cubicBezTo>
                    <a:cubicBezTo>
                      <a:pt x="571010" y="2380379"/>
                      <a:pt x="538581" y="2380793"/>
                      <a:pt x="502920" y="2392680"/>
                    </a:cubicBezTo>
                    <a:cubicBezTo>
                      <a:pt x="475431" y="2420169"/>
                      <a:pt x="441960" y="2440009"/>
                      <a:pt x="441960" y="2484120"/>
                    </a:cubicBezTo>
                    <a:cubicBezTo>
                      <a:pt x="441960" y="2500184"/>
                      <a:pt x="452120" y="2514600"/>
                      <a:pt x="457200" y="2529840"/>
                    </a:cubicBezTo>
                    <a:cubicBezTo>
                      <a:pt x="487680" y="2519680"/>
                      <a:pt x="558800" y="2468880"/>
                      <a:pt x="548640" y="2499360"/>
                    </a:cubicBezTo>
                    <a:cubicBezTo>
                      <a:pt x="465713" y="2748141"/>
                      <a:pt x="564486" y="2435977"/>
                      <a:pt x="502920" y="2682240"/>
                    </a:cubicBezTo>
                    <a:cubicBezTo>
                      <a:pt x="495128" y="2713409"/>
                      <a:pt x="472440" y="2773680"/>
                      <a:pt x="472440" y="2773680"/>
                    </a:cubicBezTo>
                    <a:cubicBezTo>
                      <a:pt x="477520" y="2788920"/>
                      <a:pt x="471777" y="2817128"/>
                      <a:pt x="487680" y="2819400"/>
                    </a:cubicBezTo>
                    <a:cubicBezTo>
                      <a:pt x="519486" y="2823944"/>
                      <a:pt x="579120" y="2788920"/>
                      <a:pt x="579120" y="2788920"/>
                    </a:cubicBezTo>
                    <a:cubicBezTo>
                      <a:pt x="613427" y="2891842"/>
                      <a:pt x="573838" y="2765151"/>
                      <a:pt x="609600" y="2926080"/>
                    </a:cubicBezTo>
                    <a:cubicBezTo>
                      <a:pt x="613085" y="2941762"/>
                      <a:pt x="619760" y="2956560"/>
                      <a:pt x="624840" y="2971800"/>
                    </a:cubicBezTo>
                    <a:cubicBezTo>
                      <a:pt x="619760" y="2992120"/>
                      <a:pt x="615354" y="3012621"/>
                      <a:pt x="609600" y="3032760"/>
                    </a:cubicBezTo>
                    <a:cubicBezTo>
                      <a:pt x="605187" y="3048206"/>
                      <a:pt x="587176" y="3064112"/>
                      <a:pt x="594360" y="3078480"/>
                    </a:cubicBezTo>
                    <a:cubicBezTo>
                      <a:pt x="601544" y="3092848"/>
                      <a:pt x="624840" y="3088640"/>
                      <a:pt x="640080" y="3093720"/>
                    </a:cubicBezTo>
                    <a:cubicBezTo>
                      <a:pt x="655320" y="3083560"/>
                      <a:pt x="668031" y="3058798"/>
                      <a:pt x="685800" y="3063240"/>
                    </a:cubicBezTo>
                    <a:cubicBezTo>
                      <a:pt x="701385" y="3067136"/>
                      <a:pt x="702814" y="3092994"/>
                      <a:pt x="701040" y="3108960"/>
                    </a:cubicBezTo>
                    <a:cubicBezTo>
                      <a:pt x="697492" y="3140892"/>
                      <a:pt x="680720" y="3169920"/>
                      <a:pt x="670560" y="3200400"/>
                    </a:cubicBezTo>
                    <a:lnTo>
                      <a:pt x="655320" y="3246120"/>
                    </a:lnTo>
                    <a:cubicBezTo>
                      <a:pt x="650240" y="3261360"/>
                      <a:pt x="643976" y="3276255"/>
                      <a:pt x="640080" y="3291840"/>
                    </a:cubicBezTo>
                    <a:lnTo>
                      <a:pt x="624840" y="3352800"/>
                    </a:lnTo>
                    <a:cubicBezTo>
                      <a:pt x="629920" y="3393440"/>
                      <a:pt x="633347" y="3434321"/>
                      <a:pt x="640080" y="3474720"/>
                    </a:cubicBezTo>
                    <a:cubicBezTo>
                      <a:pt x="643523" y="3495380"/>
                      <a:pt x="635449" y="3529056"/>
                      <a:pt x="655320" y="3535680"/>
                    </a:cubicBezTo>
                    <a:cubicBezTo>
                      <a:pt x="672696" y="3541472"/>
                      <a:pt x="672848" y="3502912"/>
                      <a:pt x="685800" y="3489960"/>
                    </a:cubicBezTo>
                    <a:cubicBezTo>
                      <a:pt x="698752" y="3477008"/>
                      <a:pt x="716280" y="3469640"/>
                      <a:pt x="731520" y="3459480"/>
                    </a:cubicBezTo>
                    <a:cubicBezTo>
                      <a:pt x="754924" y="3424374"/>
                      <a:pt x="758645" y="3398520"/>
                      <a:pt x="807720" y="3398520"/>
                    </a:cubicBezTo>
                    <a:cubicBezTo>
                      <a:pt x="823784" y="3398520"/>
                      <a:pt x="838200" y="3408680"/>
                      <a:pt x="853440" y="3413760"/>
                    </a:cubicBezTo>
                    <a:cubicBezTo>
                      <a:pt x="871249" y="3440473"/>
                      <a:pt x="885473" y="3482081"/>
                      <a:pt x="929640" y="3474720"/>
                    </a:cubicBezTo>
                    <a:cubicBezTo>
                      <a:pt x="947707" y="3471709"/>
                      <a:pt x="960120" y="3454400"/>
                      <a:pt x="975360" y="3444240"/>
                    </a:cubicBezTo>
                    <a:cubicBezTo>
                      <a:pt x="980440" y="3464560"/>
                      <a:pt x="984846" y="3485061"/>
                      <a:pt x="990600" y="3505200"/>
                    </a:cubicBezTo>
                    <a:cubicBezTo>
                      <a:pt x="995013" y="3520646"/>
                      <a:pt x="992474" y="3542009"/>
                      <a:pt x="1005840" y="3550920"/>
                    </a:cubicBezTo>
                    <a:cubicBezTo>
                      <a:pt x="1027393" y="3565288"/>
                      <a:pt x="1056640" y="3561080"/>
                      <a:pt x="1082040" y="3566160"/>
                    </a:cubicBezTo>
                    <a:cubicBezTo>
                      <a:pt x="1092200" y="3581400"/>
                      <a:pt x="1106089" y="3594730"/>
                      <a:pt x="1112520" y="3611880"/>
                    </a:cubicBezTo>
                    <a:cubicBezTo>
                      <a:pt x="1121615" y="3636134"/>
                      <a:pt x="1113392" y="3666527"/>
                      <a:pt x="1127760" y="3688080"/>
                    </a:cubicBezTo>
                    <a:cubicBezTo>
                      <a:pt x="1136671" y="3701446"/>
                      <a:pt x="1158240" y="3698240"/>
                      <a:pt x="1173480" y="3703320"/>
                    </a:cubicBezTo>
                    <a:cubicBezTo>
                      <a:pt x="1183640" y="3718560"/>
                      <a:pt x="1200949" y="3730973"/>
                      <a:pt x="1203960" y="3749040"/>
                    </a:cubicBezTo>
                    <a:cubicBezTo>
                      <a:pt x="1206601" y="3764886"/>
                      <a:pt x="1188720" y="3778696"/>
                      <a:pt x="1188720" y="3794760"/>
                    </a:cubicBezTo>
                    <a:cubicBezTo>
                      <a:pt x="1188720" y="3810824"/>
                      <a:pt x="1198880" y="3825240"/>
                      <a:pt x="1203960" y="3840480"/>
                    </a:cubicBezTo>
                    <a:cubicBezTo>
                      <a:pt x="1312776" y="3804208"/>
                      <a:pt x="1268667" y="3827822"/>
                      <a:pt x="1341120" y="3779520"/>
                    </a:cubicBezTo>
                    <a:cubicBezTo>
                      <a:pt x="1361440" y="3784600"/>
                      <a:pt x="1381135" y="3794760"/>
                      <a:pt x="1402080" y="3794760"/>
                    </a:cubicBezTo>
                    <a:cubicBezTo>
                      <a:pt x="1536033" y="3794760"/>
                      <a:pt x="1399139" y="3758220"/>
                      <a:pt x="1508760" y="3794760"/>
                    </a:cubicBezTo>
                    <a:cubicBezTo>
                      <a:pt x="1529080" y="3789680"/>
                      <a:pt x="1550468" y="3787771"/>
                      <a:pt x="1569720" y="3779520"/>
                    </a:cubicBezTo>
                    <a:cubicBezTo>
                      <a:pt x="1628987" y="3754120"/>
                      <a:pt x="1639147" y="3713480"/>
                      <a:pt x="1676400" y="3657600"/>
                    </a:cubicBezTo>
                    <a:cubicBezTo>
                      <a:pt x="1724702" y="3585147"/>
                      <a:pt x="1701088" y="3629256"/>
                      <a:pt x="1737360" y="3520440"/>
                    </a:cubicBezTo>
                    <a:lnTo>
                      <a:pt x="1752600" y="3474720"/>
                    </a:lnTo>
                    <a:cubicBezTo>
                      <a:pt x="1760904" y="3449808"/>
                      <a:pt x="1773442" y="3398829"/>
                      <a:pt x="1798320" y="3383280"/>
                    </a:cubicBezTo>
                    <a:cubicBezTo>
                      <a:pt x="1825565" y="3366252"/>
                      <a:pt x="1859280" y="3362960"/>
                      <a:pt x="1889760" y="3352800"/>
                    </a:cubicBezTo>
                    <a:cubicBezTo>
                      <a:pt x="1905000" y="3347720"/>
                      <a:pt x="1922114" y="3346471"/>
                      <a:pt x="1935480" y="3337560"/>
                    </a:cubicBezTo>
                    <a:lnTo>
                      <a:pt x="1981200" y="3307080"/>
                    </a:lnTo>
                    <a:lnTo>
                      <a:pt x="2072640" y="3169920"/>
                    </a:lnTo>
                    <a:cubicBezTo>
                      <a:pt x="2082800" y="3154680"/>
                      <a:pt x="2097328" y="3141576"/>
                      <a:pt x="2103120" y="3124200"/>
                    </a:cubicBezTo>
                    <a:cubicBezTo>
                      <a:pt x="2108200" y="3108960"/>
                      <a:pt x="2111176" y="3092848"/>
                      <a:pt x="2118360" y="3078480"/>
                    </a:cubicBezTo>
                    <a:cubicBezTo>
                      <a:pt x="2126551" y="3062097"/>
                      <a:pt x="2141401" y="3049498"/>
                      <a:pt x="2148840" y="3032760"/>
                    </a:cubicBezTo>
                    <a:cubicBezTo>
                      <a:pt x="2187978" y="2944699"/>
                      <a:pt x="2177511" y="2916267"/>
                      <a:pt x="2209800" y="2819400"/>
                    </a:cubicBezTo>
                    <a:cubicBezTo>
                      <a:pt x="2219960" y="2788920"/>
                      <a:pt x="2222458" y="2754693"/>
                      <a:pt x="2240280" y="2727960"/>
                    </a:cubicBezTo>
                    <a:lnTo>
                      <a:pt x="2270760" y="2682240"/>
                    </a:lnTo>
                    <a:lnTo>
                      <a:pt x="2255520" y="2758440"/>
                    </a:lnTo>
                    <a:cubicBezTo>
                      <a:pt x="2264984" y="2862542"/>
                      <a:pt x="2263505" y="2912300"/>
                      <a:pt x="2286000" y="3002280"/>
                    </a:cubicBezTo>
                    <a:cubicBezTo>
                      <a:pt x="2289896" y="3017865"/>
                      <a:pt x="2288168" y="3038663"/>
                      <a:pt x="2301240" y="3048000"/>
                    </a:cubicBezTo>
                    <a:cubicBezTo>
                      <a:pt x="2397499" y="3116757"/>
                      <a:pt x="2392680" y="3040553"/>
                      <a:pt x="2392680" y="309372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единительная линия 17"/>
              <p:cNvCxnSpPr>
                <a:stCxn id="17" idx="0"/>
                <a:endCxn id="17" idx="134"/>
              </p:cNvCxnSpPr>
              <p:nvPr/>
            </p:nvCxnSpPr>
            <p:spPr>
              <a:xfrm flipH="1">
                <a:off x="6294120" y="2575560"/>
                <a:ext cx="15240" cy="2042160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3"/>
            <p:cNvGrpSpPr/>
            <p:nvPr/>
          </p:nvGrpSpPr>
          <p:grpSpPr>
            <a:xfrm flipH="1">
              <a:off x="4067944" y="1340416"/>
              <a:ext cx="2445375" cy="3840480"/>
              <a:chOff x="3901440" y="1524000"/>
              <a:chExt cx="2407920" cy="3840480"/>
            </a:xfrm>
            <a:grpFill/>
          </p:grpSpPr>
          <p:sp>
            <p:nvSpPr>
              <p:cNvPr id="15" name="Полилиния 14"/>
              <p:cNvSpPr/>
              <p:nvPr/>
            </p:nvSpPr>
            <p:spPr>
              <a:xfrm>
                <a:off x="3901440" y="1524000"/>
                <a:ext cx="2407920" cy="3840480"/>
              </a:xfrm>
              <a:custGeom>
                <a:avLst/>
                <a:gdLst>
                  <a:gd name="connsiteX0" fmla="*/ 2407920 w 2407920"/>
                  <a:gd name="connsiteY0" fmla="*/ 1051560 h 3840480"/>
                  <a:gd name="connsiteX1" fmla="*/ 2270760 w 2407920"/>
                  <a:gd name="connsiteY1" fmla="*/ 1219200 h 3840480"/>
                  <a:gd name="connsiteX2" fmla="*/ 2240280 w 2407920"/>
                  <a:gd name="connsiteY2" fmla="*/ 1264920 h 3840480"/>
                  <a:gd name="connsiteX3" fmla="*/ 2270760 w 2407920"/>
                  <a:gd name="connsiteY3" fmla="*/ 1310640 h 3840480"/>
                  <a:gd name="connsiteX4" fmla="*/ 2286000 w 2407920"/>
                  <a:gd name="connsiteY4" fmla="*/ 1356360 h 3840480"/>
                  <a:gd name="connsiteX5" fmla="*/ 2225040 w 2407920"/>
                  <a:gd name="connsiteY5" fmla="*/ 1432560 h 3840480"/>
                  <a:gd name="connsiteX6" fmla="*/ 2194560 w 2407920"/>
                  <a:gd name="connsiteY6" fmla="*/ 1341120 h 3840480"/>
                  <a:gd name="connsiteX7" fmla="*/ 2179320 w 2407920"/>
                  <a:gd name="connsiteY7" fmla="*/ 1295400 h 3840480"/>
                  <a:gd name="connsiteX8" fmla="*/ 2133600 w 2407920"/>
                  <a:gd name="connsiteY8" fmla="*/ 1264920 h 3840480"/>
                  <a:gd name="connsiteX9" fmla="*/ 2057400 w 2407920"/>
                  <a:gd name="connsiteY9" fmla="*/ 1127760 h 3840480"/>
                  <a:gd name="connsiteX10" fmla="*/ 2026920 w 2407920"/>
                  <a:gd name="connsiteY10" fmla="*/ 1082040 h 3840480"/>
                  <a:gd name="connsiteX11" fmla="*/ 1981200 w 2407920"/>
                  <a:gd name="connsiteY11" fmla="*/ 1051560 h 3840480"/>
                  <a:gd name="connsiteX12" fmla="*/ 1920240 w 2407920"/>
                  <a:gd name="connsiteY12" fmla="*/ 960120 h 3840480"/>
                  <a:gd name="connsiteX13" fmla="*/ 1844040 w 2407920"/>
                  <a:gd name="connsiteY13" fmla="*/ 883920 h 3840480"/>
                  <a:gd name="connsiteX14" fmla="*/ 1737360 w 2407920"/>
                  <a:gd name="connsiteY14" fmla="*/ 762000 h 3840480"/>
                  <a:gd name="connsiteX15" fmla="*/ 1706880 w 2407920"/>
                  <a:gd name="connsiteY15" fmla="*/ 716280 h 3840480"/>
                  <a:gd name="connsiteX16" fmla="*/ 1615440 w 2407920"/>
                  <a:gd name="connsiteY16" fmla="*/ 655320 h 3840480"/>
                  <a:gd name="connsiteX17" fmla="*/ 1539240 w 2407920"/>
                  <a:gd name="connsiteY17" fmla="*/ 594360 h 3840480"/>
                  <a:gd name="connsiteX18" fmla="*/ 1447800 w 2407920"/>
                  <a:gd name="connsiteY18" fmla="*/ 518160 h 3840480"/>
                  <a:gd name="connsiteX19" fmla="*/ 1356360 w 2407920"/>
                  <a:gd name="connsiteY19" fmla="*/ 487680 h 3840480"/>
                  <a:gd name="connsiteX20" fmla="*/ 1310640 w 2407920"/>
                  <a:gd name="connsiteY20" fmla="*/ 457200 h 3840480"/>
                  <a:gd name="connsiteX21" fmla="*/ 1219200 w 2407920"/>
                  <a:gd name="connsiteY21" fmla="*/ 411480 h 3840480"/>
                  <a:gd name="connsiteX22" fmla="*/ 1143000 w 2407920"/>
                  <a:gd name="connsiteY22" fmla="*/ 335280 h 3840480"/>
                  <a:gd name="connsiteX23" fmla="*/ 1051560 w 2407920"/>
                  <a:gd name="connsiteY23" fmla="*/ 259080 h 3840480"/>
                  <a:gd name="connsiteX24" fmla="*/ 1021080 w 2407920"/>
                  <a:gd name="connsiteY24" fmla="*/ 213360 h 3840480"/>
                  <a:gd name="connsiteX25" fmla="*/ 929640 w 2407920"/>
                  <a:gd name="connsiteY25" fmla="*/ 182880 h 3840480"/>
                  <a:gd name="connsiteX26" fmla="*/ 883920 w 2407920"/>
                  <a:gd name="connsiteY26" fmla="*/ 167640 h 3840480"/>
                  <a:gd name="connsiteX27" fmla="*/ 838200 w 2407920"/>
                  <a:gd name="connsiteY27" fmla="*/ 137160 h 3840480"/>
                  <a:gd name="connsiteX28" fmla="*/ 701040 w 2407920"/>
                  <a:gd name="connsiteY28" fmla="*/ 91440 h 3840480"/>
                  <a:gd name="connsiteX29" fmla="*/ 655320 w 2407920"/>
                  <a:gd name="connsiteY29" fmla="*/ 76200 h 3840480"/>
                  <a:gd name="connsiteX30" fmla="*/ 609600 w 2407920"/>
                  <a:gd name="connsiteY30" fmla="*/ 60960 h 3840480"/>
                  <a:gd name="connsiteX31" fmla="*/ 563880 w 2407920"/>
                  <a:gd name="connsiteY31" fmla="*/ 30480 h 3840480"/>
                  <a:gd name="connsiteX32" fmla="*/ 441960 w 2407920"/>
                  <a:gd name="connsiteY32" fmla="*/ 0 h 3840480"/>
                  <a:gd name="connsiteX33" fmla="*/ 350520 w 2407920"/>
                  <a:gd name="connsiteY33" fmla="*/ 30480 h 3840480"/>
                  <a:gd name="connsiteX34" fmla="*/ 304800 w 2407920"/>
                  <a:gd name="connsiteY34" fmla="*/ 45720 h 3840480"/>
                  <a:gd name="connsiteX35" fmla="*/ 213360 w 2407920"/>
                  <a:gd name="connsiteY35" fmla="*/ 106680 h 3840480"/>
                  <a:gd name="connsiteX36" fmla="*/ 182880 w 2407920"/>
                  <a:gd name="connsiteY36" fmla="*/ 213360 h 3840480"/>
                  <a:gd name="connsiteX37" fmla="*/ 137160 w 2407920"/>
                  <a:gd name="connsiteY37" fmla="*/ 228600 h 3840480"/>
                  <a:gd name="connsiteX38" fmla="*/ 91440 w 2407920"/>
                  <a:gd name="connsiteY38" fmla="*/ 259080 h 3840480"/>
                  <a:gd name="connsiteX39" fmla="*/ 91440 w 2407920"/>
                  <a:gd name="connsiteY39" fmla="*/ 396240 h 3840480"/>
                  <a:gd name="connsiteX40" fmla="*/ 30480 w 2407920"/>
                  <a:gd name="connsiteY40" fmla="*/ 487680 h 3840480"/>
                  <a:gd name="connsiteX41" fmla="*/ 0 w 2407920"/>
                  <a:gd name="connsiteY41" fmla="*/ 533400 h 3840480"/>
                  <a:gd name="connsiteX42" fmla="*/ 45720 w 2407920"/>
                  <a:gd name="connsiteY42" fmla="*/ 640080 h 3840480"/>
                  <a:gd name="connsiteX43" fmla="*/ 91440 w 2407920"/>
                  <a:gd name="connsiteY43" fmla="*/ 655320 h 3840480"/>
                  <a:gd name="connsiteX44" fmla="*/ 167640 w 2407920"/>
                  <a:gd name="connsiteY44" fmla="*/ 792480 h 3840480"/>
                  <a:gd name="connsiteX45" fmla="*/ 152400 w 2407920"/>
                  <a:gd name="connsiteY45" fmla="*/ 868680 h 3840480"/>
                  <a:gd name="connsiteX46" fmla="*/ 152400 w 2407920"/>
                  <a:gd name="connsiteY46" fmla="*/ 960120 h 3840480"/>
                  <a:gd name="connsiteX47" fmla="*/ 198120 w 2407920"/>
                  <a:gd name="connsiteY47" fmla="*/ 990600 h 3840480"/>
                  <a:gd name="connsiteX48" fmla="*/ 182880 w 2407920"/>
                  <a:gd name="connsiteY48" fmla="*/ 1066800 h 3840480"/>
                  <a:gd name="connsiteX49" fmla="*/ 152400 w 2407920"/>
                  <a:gd name="connsiteY49" fmla="*/ 1112520 h 3840480"/>
                  <a:gd name="connsiteX50" fmla="*/ 137160 w 2407920"/>
                  <a:gd name="connsiteY50" fmla="*/ 1158240 h 3840480"/>
                  <a:gd name="connsiteX51" fmla="*/ 213360 w 2407920"/>
                  <a:gd name="connsiteY51" fmla="*/ 1234440 h 3840480"/>
                  <a:gd name="connsiteX52" fmla="*/ 198120 w 2407920"/>
                  <a:gd name="connsiteY52" fmla="*/ 1295400 h 3840480"/>
                  <a:gd name="connsiteX53" fmla="*/ 137160 w 2407920"/>
                  <a:gd name="connsiteY53" fmla="*/ 1386840 h 3840480"/>
                  <a:gd name="connsiteX54" fmla="*/ 106680 w 2407920"/>
                  <a:gd name="connsiteY54" fmla="*/ 1432560 h 3840480"/>
                  <a:gd name="connsiteX55" fmla="*/ 137160 w 2407920"/>
                  <a:gd name="connsiteY55" fmla="*/ 1539240 h 3840480"/>
                  <a:gd name="connsiteX56" fmla="*/ 213360 w 2407920"/>
                  <a:gd name="connsiteY56" fmla="*/ 1630680 h 3840480"/>
                  <a:gd name="connsiteX57" fmla="*/ 228600 w 2407920"/>
                  <a:gd name="connsiteY57" fmla="*/ 1676400 h 3840480"/>
                  <a:gd name="connsiteX58" fmla="*/ 213360 w 2407920"/>
                  <a:gd name="connsiteY58" fmla="*/ 1722120 h 3840480"/>
                  <a:gd name="connsiteX59" fmla="*/ 320040 w 2407920"/>
                  <a:gd name="connsiteY59" fmla="*/ 1783080 h 3840480"/>
                  <a:gd name="connsiteX60" fmla="*/ 381000 w 2407920"/>
                  <a:gd name="connsiteY60" fmla="*/ 1798320 h 3840480"/>
                  <a:gd name="connsiteX61" fmla="*/ 457200 w 2407920"/>
                  <a:gd name="connsiteY61" fmla="*/ 1874520 h 3840480"/>
                  <a:gd name="connsiteX62" fmla="*/ 640080 w 2407920"/>
                  <a:gd name="connsiteY62" fmla="*/ 1889760 h 3840480"/>
                  <a:gd name="connsiteX63" fmla="*/ 731520 w 2407920"/>
                  <a:gd name="connsiteY63" fmla="*/ 1905000 h 3840480"/>
                  <a:gd name="connsiteX64" fmla="*/ 777240 w 2407920"/>
                  <a:gd name="connsiteY64" fmla="*/ 1889760 h 3840480"/>
                  <a:gd name="connsiteX65" fmla="*/ 899160 w 2407920"/>
                  <a:gd name="connsiteY65" fmla="*/ 1859280 h 3840480"/>
                  <a:gd name="connsiteX66" fmla="*/ 960120 w 2407920"/>
                  <a:gd name="connsiteY66" fmla="*/ 1874520 h 3840480"/>
                  <a:gd name="connsiteX67" fmla="*/ 914400 w 2407920"/>
                  <a:gd name="connsiteY67" fmla="*/ 1889760 h 3840480"/>
                  <a:gd name="connsiteX68" fmla="*/ 868680 w 2407920"/>
                  <a:gd name="connsiteY68" fmla="*/ 1920240 h 3840480"/>
                  <a:gd name="connsiteX69" fmla="*/ 777240 w 2407920"/>
                  <a:gd name="connsiteY69" fmla="*/ 1950720 h 3840480"/>
                  <a:gd name="connsiteX70" fmla="*/ 731520 w 2407920"/>
                  <a:gd name="connsiteY70" fmla="*/ 1965960 h 3840480"/>
                  <a:gd name="connsiteX71" fmla="*/ 701040 w 2407920"/>
                  <a:gd name="connsiteY71" fmla="*/ 2011680 h 3840480"/>
                  <a:gd name="connsiteX72" fmla="*/ 685800 w 2407920"/>
                  <a:gd name="connsiteY72" fmla="*/ 2057400 h 3840480"/>
                  <a:gd name="connsiteX73" fmla="*/ 624840 w 2407920"/>
                  <a:gd name="connsiteY73" fmla="*/ 2148840 h 3840480"/>
                  <a:gd name="connsiteX74" fmla="*/ 579120 w 2407920"/>
                  <a:gd name="connsiteY74" fmla="*/ 2240280 h 3840480"/>
                  <a:gd name="connsiteX75" fmla="*/ 563880 w 2407920"/>
                  <a:gd name="connsiteY75" fmla="*/ 2286000 h 3840480"/>
                  <a:gd name="connsiteX76" fmla="*/ 579120 w 2407920"/>
                  <a:gd name="connsiteY76" fmla="*/ 2331720 h 3840480"/>
                  <a:gd name="connsiteX77" fmla="*/ 502920 w 2407920"/>
                  <a:gd name="connsiteY77" fmla="*/ 2392680 h 3840480"/>
                  <a:gd name="connsiteX78" fmla="*/ 441960 w 2407920"/>
                  <a:gd name="connsiteY78" fmla="*/ 2484120 h 3840480"/>
                  <a:gd name="connsiteX79" fmla="*/ 457200 w 2407920"/>
                  <a:gd name="connsiteY79" fmla="*/ 2529840 h 3840480"/>
                  <a:gd name="connsiteX80" fmla="*/ 548640 w 2407920"/>
                  <a:gd name="connsiteY80" fmla="*/ 2499360 h 3840480"/>
                  <a:gd name="connsiteX81" fmla="*/ 502920 w 2407920"/>
                  <a:gd name="connsiteY81" fmla="*/ 2682240 h 3840480"/>
                  <a:gd name="connsiteX82" fmla="*/ 472440 w 2407920"/>
                  <a:gd name="connsiteY82" fmla="*/ 2773680 h 3840480"/>
                  <a:gd name="connsiteX83" fmla="*/ 487680 w 2407920"/>
                  <a:gd name="connsiteY83" fmla="*/ 2819400 h 3840480"/>
                  <a:gd name="connsiteX84" fmla="*/ 579120 w 2407920"/>
                  <a:gd name="connsiteY84" fmla="*/ 2788920 h 3840480"/>
                  <a:gd name="connsiteX85" fmla="*/ 609600 w 2407920"/>
                  <a:gd name="connsiteY85" fmla="*/ 2926080 h 3840480"/>
                  <a:gd name="connsiteX86" fmla="*/ 624840 w 2407920"/>
                  <a:gd name="connsiteY86" fmla="*/ 2971800 h 3840480"/>
                  <a:gd name="connsiteX87" fmla="*/ 609600 w 2407920"/>
                  <a:gd name="connsiteY87" fmla="*/ 3032760 h 3840480"/>
                  <a:gd name="connsiteX88" fmla="*/ 594360 w 2407920"/>
                  <a:gd name="connsiteY88" fmla="*/ 3078480 h 3840480"/>
                  <a:gd name="connsiteX89" fmla="*/ 640080 w 2407920"/>
                  <a:gd name="connsiteY89" fmla="*/ 3093720 h 3840480"/>
                  <a:gd name="connsiteX90" fmla="*/ 685800 w 2407920"/>
                  <a:gd name="connsiteY90" fmla="*/ 3063240 h 3840480"/>
                  <a:gd name="connsiteX91" fmla="*/ 701040 w 2407920"/>
                  <a:gd name="connsiteY91" fmla="*/ 3108960 h 3840480"/>
                  <a:gd name="connsiteX92" fmla="*/ 670560 w 2407920"/>
                  <a:gd name="connsiteY92" fmla="*/ 3200400 h 3840480"/>
                  <a:gd name="connsiteX93" fmla="*/ 655320 w 2407920"/>
                  <a:gd name="connsiteY93" fmla="*/ 3246120 h 3840480"/>
                  <a:gd name="connsiteX94" fmla="*/ 640080 w 2407920"/>
                  <a:gd name="connsiteY94" fmla="*/ 3291840 h 3840480"/>
                  <a:gd name="connsiteX95" fmla="*/ 624840 w 2407920"/>
                  <a:gd name="connsiteY95" fmla="*/ 3352800 h 3840480"/>
                  <a:gd name="connsiteX96" fmla="*/ 640080 w 2407920"/>
                  <a:gd name="connsiteY96" fmla="*/ 3474720 h 3840480"/>
                  <a:gd name="connsiteX97" fmla="*/ 655320 w 2407920"/>
                  <a:gd name="connsiteY97" fmla="*/ 3535680 h 3840480"/>
                  <a:gd name="connsiteX98" fmla="*/ 685800 w 2407920"/>
                  <a:gd name="connsiteY98" fmla="*/ 3489960 h 3840480"/>
                  <a:gd name="connsiteX99" fmla="*/ 731520 w 2407920"/>
                  <a:gd name="connsiteY99" fmla="*/ 3459480 h 3840480"/>
                  <a:gd name="connsiteX100" fmla="*/ 807720 w 2407920"/>
                  <a:gd name="connsiteY100" fmla="*/ 3398520 h 3840480"/>
                  <a:gd name="connsiteX101" fmla="*/ 853440 w 2407920"/>
                  <a:gd name="connsiteY101" fmla="*/ 3413760 h 3840480"/>
                  <a:gd name="connsiteX102" fmla="*/ 929640 w 2407920"/>
                  <a:gd name="connsiteY102" fmla="*/ 3474720 h 3840480"/>
                  <a:gd name="connsiteX103" fmla="*/ 975360 w 2407920"/>
                  <a:gd name="connsiteY103" fmla="*/ 3444240 h 3840480"/>
                  <a:gd name="connsiteX104" fmla="*/ 990600 w 2407920"/>
                  <a:gd name="connsiteY104" fmla="*/ 3505200 h 3840480"/>
                  <a:gd name="connsiteX105" fmla="*/ 1005840 w 2407920"/>
                  <a:gd name="connsiteY105" fmla="*/ 3550920 h 3840480"/>
                  <a:gd name="connsiteX106" fmla="*/ 1082040 w 2407920"/>
                  <a:gd name="connsiteY106" fmla="*/ 3566160 h 3840480"/>
                  <a:gd name="connsiteX107" fmla="*/ 1112520 w 2407920"/>
                  <a:gd name="connsiteY107" fmla="*/ 3611880 h 3840480"/>
                  <a:gd name="connsiteX108" fmla="*/ 1127760 w 2407920"/>
                  <a:gd name="connsiteY108" fmla="*/ 3688080 h 3840480"/>
                  <a:gd name="connsiteX109" fmla="*/ 1173480 w 2407920"/>
                  <a:gd name="connsiteY109" fmla="*/ 3703320 h 3840480"/>
                  <a:gd name="connsiteX110" fmla="*/ 1203960 w 2407920"/>
                  <a:gd name="connsiteY110" fmla="*/ 3749040 h 3840480"/>
                  <a:gd name="connsiteX111" fmla="*/ 1188720 w 2407920"/>
                  <a:gd name="connsiteY111" fmla="*/ 3794760 h 3840480"/>
                  <a:gd name="connsiteX112" fmla="*/ 1203960 w 2407920"/>
                  <a:gd name="connsiteY112" fmla="*/ 3840480 h 3840480"/>
                  <a:gd name="connsiteX113" fmla="*/ 1341120 w 2407920"/>
                  <a:gd name="connsiteY113" fmla="*/ 3779520 h 3840480"/>
                  <a:gd name="connsiteX114" fmla="*/ 1402080 w 2407920"/>
                  <a:gd name="connsiteY114" fmla="*/ 3794760 h 3840480"/>
                  <a:gd name="connsiteX115" fmla="*/ 1508760 w 2407920"/>
                  <a:gd name="connsiteY115" fmla="*/ 3794760 h 3840480"/>
                  <a:gd name="connsiteX116" fmla="*/ 1569720 w 2407920"/>
                  <a:gd name="connsiteY116" fmla="*/ 3779520 h 3840480"/>
                  <a:gd name="connsiteX117" fmla="*/ 1676400 w 2407920"/>
                  <a:gd name="connsiteY117" fmla="*/ 3657600 h 3840480"/>
                  <a:gd name="connsiteX118" fmla="*/ 1737360 w 2407920"/>
                  <a:gd name="connsiteY118" fmla="*/ 3520440 h 3840480"/>
                  <a:gd name="connsiteX119" fmla="*/ 1752600 w 2407920"/>
                  <a:gd name="connsiteY119" fmla="*/ 3474720 h 3840480"/>
                  <a:gd name="connsiteX120" fmla="*/ 1798320 w 2407920"/>
                  <a:gd name="connsiteY120" fmla="*/ 3383280 h 3840480"/>
                  <a:gd name="connsiteX121" fmla="*/ 1889760 w 2407920"/>
                  <a:gd name="connsiteY121" fmla="*/ 3352800 h 3840480"/>
                  <a:gd name="connsiteX122" fmla="*/ 1935480 w 2407920"/>
                  <a:gd name="connsiteY122" fmla="*/ 3337560 h 3840480"/>
                  <a:gd name="connsiteX123" fmla="*/ 1981200 w 2407920"/>
                  <a:gd name="connsiteY123" fmla="*/ 3307080 h 3840480"/>
                  <a:gd name="connsiteX124" fmla="*/ 2072640 w 2407920"/>
                  <a:gd name="connsiteY124" fmla="*/ 3169920 h 3840480"/>
                  <a:gd name="connsiteX125" fmla="*/ 2103120 w 2407920"/>
                  <a:gd name="connsiteY125" fmla="*/ 3124200 h 3840480"/>
                  <a:gd name="connsiteX126" fmla="*/ 2118360 w 2407920"/>
                  <a:gd name="connsiteY126" fmla="*/ 3078480 h 3840480"/>
                  <a:gd name="connsiteX127" fmla="*/ 2148840 w 2407920"/>
                  <a:gd name="connsiteY127" fmla="*/ 3032760 h 3840480"/>
                  <a:gd name="connsiteX128" fmla="*/ 2209800 w 2407920"/>
                  <a:gd name="connsiteY128" fmla="*/ 2819400 h 3840480"/>
                  <a:gd name="connsiteX129" fmla="*/ 2240280 w 2407920"/>
                  <a:gd name="connsiteY129" fmla="*/ 2727960 h 3840480"/>
                  <a:gd name="connsiteX130" fmla="*/ 2270760 w 2407920"/>
                  <a:gd name="connsiteY130" fmla="*/ 2682240 h 3840480"/>
                  <a:gd name="connsiteX131" fmla="*/ 2255520 w 2407920"/>
                  <a:gd name="connsiteY131" fmla="*/ 2758440 h 3840480"/>
                  <a:gd name="connsiteX132" fmla="*/ 2286000 w 2407920"/>
                  <a:gd name="connsiteY132" fmla="*/ 3002280 h 3840480"/>
                  <a:gd name="connsiteX133" fmla="*/ 2301240 w 2407920"/>
                  <a:gd name="connsiteY133" fmla="*/ 3048000 h 3840480"/>
                  <a:gd name="connsiteX134" fmla="*/ 2392680 w 2407920"/>
                  <a:gd name="connsiteY134" fmla="*/ 3093720 h 384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407920" h="3840480">
                    <a:moveTo>
                      <a:pt x="2407920" y="1051560"/>
                    </a:moveTo>
                    <a:cubicBezTo>
                      <a:pt x="2362200" y="1107440"/>
                      <a:pt x="2315367" y="1162428"/>
                      <a:pt x="2270760" y="1219200"/>
                    </a:cubicBezTo>
                    <a:cubicBezTo>
                      <a:pt x="2259444" y="1233602"/>
                      <a:pt x="2240280" y="1246604"/>
                      <a:pt x="2240280" y="1264920"/>
                    </a:cubicBezTo>
                    <a:cubicBezTo>
                      <a:pt x="2240280" y="1283236"/>
                      <a:pt x="2262569" y="1294257"/>
                      <a:pt x="2270760" y="1310640"/>
                    </a:cubicBezTo>
                    <a:cubicBezTo>
                      <a:pt x="2277944" y="1325008"/>
                      <a:pt x="2280920" y="1341120"/>
                      <a:pt x="2286000" y="1356360"/>
                    </a:cubicBezTo>
                    <a:cubicBezTo>
                      <a:pt x="2284969" y="1359452"/>
                      <a:pt x="2261321" y="1461585"/>
                      <a:pt x="2225040" y="1432560"/>
                    </a:cubicBezTo>
                    <a:cubicBezTo>
                      <a:pt x="2199952" y="1412489"/>
                      <a:pt x="2204720" y="1371600"/>
                      <a:pt x="2194560" y="1341120"/>
                    </a:cubicBezTo>
                    <a:cubicBezTo>
                      <a:pt x="2189480" y="1325880"/>
                      <a:pt x="2192686" y="1304311"/>
                      <a:pt x="2179320" y="1295400"/>
                    </a:cubicBezTo>
                    <a:lnTo>
                      <a:pt x="2133600" y="1264920"/>
                    </a:lnTo>
                    <a:cubicBezTo>
                      <a:pt x="2106776" y="1184447"/>
                      <a:pt x="2127271" y="1232566"/>
                      <a:pt x="2057400" y="1127760"/>
                    </a:cubicBezTo>
                    <a:cubicBezTo>
                      <a:pt x="2047240" y="1112520"/>
                      <a:pt x="2042160" y="1092200"/>
                      <a:pt x="2026920" y="1082040"/>
                    </a:cubicBezTo>
                    <a:lnTo>
                      <a:pt x="1981200" y="1051560"/>
                    </a:lnTo>
                    <a:cubicBezTo>
                      <a:pt x="1954417" y="971212"/>
                      <a:pt x="1983661" y="1036226"/>
                      <a:pt x="1920240" y="960120"/>
                    </a:cubicBezTo>
                    <a:cubicBezTo>
                      <a:pt x="1856740" y="883920"/>
                      <a:pt x="1927860" y="939800"/>
                      <a:pt x="1844040" y="883920"/>
                    </a:cubicBezTo>
                    <a:cubicBezTo>
                      <a:pt x="1772920" y="777240"/>
                      <a:pt x="1813560" y="812800"/>
                      <a:pt x="1737360" y="762000"/>
                    </a:cubicBezTo>
                    <a:cubicBezTo>
                      <a:pt x="1727200" y="746760"/>
                      <a:pt x="1720664" y="728341"/>
                      <a:pt x="1706880" y="716280"/>
                    </a:cubicBezTo>
                    <a:cubicBezTo>
                      <a:pt x="1679311" y="692157"/>
                      <a:pt x="1615440" y="655320"/>
                      <a:pt x="1615440" y="655320"/>
                    </a:cubicBezTo>
                    <a:cubicBezTo>
                      <a:pt x="1547273" y="553069"/>
                      <a:pt x="1627575" y="653250"/>
                      <a:pt x="1539240" y="594360"/>
                    </a:cubicBezTo>
                    <a:cubicBezTo>
                      <a:pt x="1467461" y="546508"/>
                      <a:pt x="1522592" y="551401"/>
                      <a:pt x="1447800" y="518160"/>
                    </a:cubicBezTo>
                    <a:cubicBezTo>
                      <a:pt x="1418440" y="505111"/>
                      <a:pt x="1383093" y="505502"/>
                      <a:pt x="1356360" y="487680"/>
                    </a:cubicBezTo>
                    <a:cubicBezTo>
                      <a:pt x="1341120" y="477520"/>
                      <a:pt x="1327023" y="465391"/>
                      <a:pt x="1310640" y="457200"/>
                    </a:cubicBezTo>
                    <a:cubicBezTo>
                      <a:pt x="1184447" y="394104"/>
                      <a:pt x="1350227" y="498831"/>
                      <a:pt x="1219200" y="411480"/>
                    </a:cubicBezTo>
                    <a:cubicBezTo>
                      <a:pt x="1163320" y="327660"/>
                      <a:pt x="1219200" y="398780"/>
                      <a:pt x="1143000" y="335280"/>
                    </a:cubicBezTo>
                    <a:cubicBezTo>
                      <a:pt x="1025657" y="237494"/>
                      <a:pt x="1165074" y="334756"/>
                      <a:pt x="1051560" y="259080"/>
                    </a:cubicBezTo>
                    <a:cubicBezTo>
                      <a:pt x="1041400" y="243840"/>
                      <a:pt x="1036612" y="223068"/>
                      <a:pt x="1021080" y="213360"/>
                    </a:cubicBezTo>
                    <a:cubicBezTo>
                      <a:pt x="993835" y="196332"/>
                      <a:pt x="960120" y="193040"/>
                      <a:pt x="929640" y="182880"/>
                    </a:cubicBezTo>
                    <a:cubicBezTo>
                      <a:pt x="914400" y="177800"/>
                      <a:pt x="897286" y="176551"/>
                      <a:pt x="883920" y="167640"/>
                    </a:cubicBezTo>
                    <a:cubicBezTo>
                      <a:pt x="868680" y="157480"/>
                      <a:pt x="854938" y="144599"/>
                      <a:pt x="838200" y="137160"/>
                    </a:cubicBezTo>
                    <a:lnTo>
                      <a:pt x="701040" y="91440"/>
                    </a:lnTo>
                    <a:lnTo>
                      <a:pt x="655320" y="76200"/>
                    </a:lnTo>
                    <a:cubicBezTo>
                      <a:pt x="640080" y="71120"/>
                      <a:pt x="622966" y="69871"/>
                      <a:pt x="609600" y="60960"/>
                    </a:cubicBezTo>
                    <a:cubicBezTo>
                      <a:pt x="594360" y="50800"/>
                      <a:pt x="580263" y="38671"/>
                      <a:pt x="563880" y="30480"/>
                    </a:cubicBezTo>
                    <a:cubicBezTo>
                      <a:pt x="532638" y="14859"/>
                      <a:pt x="470943" y="5797"/>
                      <a:pt x="441960" y="0"/>
                    </a:cubicBezTo>
                    <a:lnTo>
                      <a:pt x="350520" y="30480"/>
                    </a:lnTo>
                    <a:cubicBezTo>
                      <a:pt x="335280" y="35560"/>
                      <a:pt x="318166" y="36809"/>
                      <a:pt x="304800" y="45720"/>
                    </a:cubicBezTo>
                    <a:lnTo>
                      <a:pt x="213360" y="106680"/>
                    </a:lnTo>
                    <a:cubicBezTo>
                      <a:pt x="213228" y="107207"/>
                      <a:pt x="190168" y="206072"/>
                      <a:pt x="182880" y="213360"/>
                    </a:cubicBezTo>
                    <a:cubicBezTo>
                      <a:pt x="171521" y="224719"/>
                      <a:pt x="151528" y="221416"/>
                      <a:pt x="137160" y="228600"/>
                    </a:cubicBezTo>
                    <a:cubicBezTo>
                      <a:pt x="120777" y="236791"/>
                      <a:pt x="106680" y="248920"/>
                      <a:pt x="91440" y="259080"/>
                    </a:cubicBezTo>
                    <a:cubicBezTo>
                      <a:pt x="105897" y="316908"/>
                      <a:pt x="119525" y="334452"/>
                      <a:pt x="91440" y="396240"/>
                    </a:cubicBezTo>
                    <a:cubicBezTo>
                      <a:pt x="76281" y="429589"/>
                      <a:pt x="50800" y="457200"/>
                      <a:pt x="30480" y="487680"/>
                    </a:cubicBezTo>
                    <a:lnTo>
                      <a:pt x="0" y="533400"/>
                    </a:lnTo>
                    <a:cubicBezTo>
                      <a:pt x="9151" y="570006"/>
                      <a:pt x="12831" y="613768"/>
                      <a:pt x="45720" y="640080"/>
                    </a:cubicBezTo>
                    <a:cubicBezTo>
                      <a:pt x="58264" y="650115"/>
                      <a:pt x="76200" y="650240"/>
                      <a:pt x="91440" y="655320"/>
                    </a:cubicBezTo>
                    <a:cubicBezTo>
                      <a:pt x="161311" y="760126"/>
                      <a:pt x="140816" y="712007"/>
                      <a:pt x="167640" y="792480"/>
                    </a:cubicBezTo>
                    <a:cubicBezTo>
                      <a:pt x="162560" y="817880"/>
                      <a:pt x="158682" y="843550"/>
                      <a:pt x="152400" y="868680"/>
                    </a:cubicBezTo>
                    <a:cubicBezTo>
                      <a:pt x="142724" y="907385"/>
                      <a:pt x="121436" y="921415"/>
                      <a:pt x="152400" y="960120"/>
                    </a:cubicBezTo>
                    <a:cubicBezTo>
                      <a:pt x="163842" y="974423"/>
                      <a:pt x="182880" y="980440"/>
                      <a:pt x="198120" y="990600"/>
                    </a:cubicBezTo>
                    <a:cubicBezTo>
                      <a:pt x="193040" y="1016000"/>
                      <a:pt x="191975" y="1042546"/>
                      <a:pt x="182880" y="1066800"/>
                    </a:cubicBezTo>
                    <a:cubicBezTo>
                      <a:pt x="176449" y="1083950"/>
                      <a:pt x="160591" y="1096137"/>
                      <a:pt x="152400" y="1112520"/>
                    </a:cubicBezTo>
                    <a:cubicBezTo>
                      <a:pt x="145216" y="1126888"/>
                      <a:pt x="142240" y="1143000"/>
                      <a:pt x="137160" y="1158240"/>
                    </a:cubicBezTo>
                    <a:cubicBezTo>
                      <a:pt x="162827" y="1175352"/>
                      <a:pt x="208013" y="1197008"/>
                      <a:pt x="213360" y="1234440"/>
                    </a:cubicBezTo>
                    <a:cubicBezTo>
                      <a:pt x="216322" y="1255175"/>
                      <a:pt x="207487" y="1276666"/>
                      <a:pt x="198120" y="1295400"/>
                    </a:cubicBezTo>
                    <a:cubicBezTo>
                      <a:pt x="181737" y="1328165"/>
                      <a:pt x="157480" y="1356360"/>
                      <a:pt x="137160" y="1386840"/>
                    </a:cubicBezTo>
                    <a:lnTo>
                      <a:pt x="106680" y="1432560"/>
                    </a:lnTo>
                    <a:cubicBezTo>
                      <a:pt x="111563" y="1452092"/>
                      <a:pt x="126228" y="1517376"/>
                      <a:pt x="137160" y="1539240"/>
                    </a:cubicBezTo>
                    <a:cubicBezTo>
                      <a:pt x="158378" y="1581675"/>
                      <a:pt x="179655" y="1596975"/>
                      <a:pt x="213360" y="1630680"/>
                    </a:cubicBezTo>
                    <a:cubicBezTo>
                      <a:pt x="218440" y="1645920"/>
                      <a:pt x="228600" y="1660336"/>
                      <a:pt x="228600" y="1676400"/>
                    </a:cubicBezTo>
                    <a:cubicBezTo>
                      <a:pt x="228600" y="1692464"/>
                      <a:pt x="210719" y="1706274"/>
                      <a:pt x="213360" y="1722120"/>
                    </a:cubicBezTo>
                    <a:cubicBezTo>
                      <a:pt x="223534" y="1783167"/>
                      <a:pt x="274916" y="1773052"/>
                      <a:pt x="320040" y="1783080"/>
                    </a:cubicBezTo>
                    <a:cubicBezTo>
                      <a:pt x="340487" y="1787624"/>
                      <a:pt x="360680" y="1793240"/>
                      <a:pt x="381000" y="1798320"/>
                    </a:cubicBezTo>
                    <a:cubicBezTo>
                      <a:pt x="399757" y="1826455"/>
                      <a:pt x="418123" y="1866705"/>
                      <a:pt x="457200" y="1874520"/>
                    </a:cubicBezTo>
                    <a:cubicBezTo>
                      <a:pt x="517183" y="1886517"/>
                      <a:pt x="579283" y="1883005"/>
                      <a:pt x="640080" y="1889760"/>
                    </a:cubicBezTo>
                    <a:cubicBezTo>
                      <a:pt x="670791" y="1893172"/>
                      <a:pt x="701040" y="1899920"/>
                      <a:pt x="731520" y="1905000"/>
                    </a:cubicBezTo>
                    <a:cubicBezTo>
                      <a:pt x="746760" y="1899920"/>
                      <a:pt x="761655" y="1893656"/>
                      <a:pt x="777240" y="1889760"/>
                    </a:cubicBezTo>
                    <a:lnTo>
                      <a:pt x="899160" y="1859280"/>
                    </a:lnTo>
                    <a:cubicBezTo>
                      <a:pt x="919480" y="1864360"/>
                      <a:pt x="950753" y="1855786"/>
                      <a:pt x="960120" y="1874520"/>
                    </a:cubicBezTo>
                    <a:cubicBezTo>
                      <a:pt x="967304" y="1888888"/>
                      <a:pt x="928768" y="1882576"/>
                      <a:pt x="914400" y="1889760"/>
                    </a:cubicBezTo>
                    <a:cubicBezTo>
                      <a:pt x="898017" y="1897951"/>
                      <a:pt x="885418" y="1912801"/>
                      <a:pt x="868680" y="1920240"/>
                    </a:cubicBezTo>
                    <a:cubicBezTo>
                      <a:pt x="839320" y="1933289"/>
                      <a:pt x="807720" y="1940560"/>
                      <a:pt x="777240" y="1950720"/>
                    </a:cubicBezTo>
                    <a:lnTo>
                      <a:pt x="731520" y="1965960"/>
                    </a:lnTo>
                    <a:cubicBezTo>
                      <a:pt x="721360" y="1981200"/>
                      <a:pt x="709231" y="1995297"/>
                      <a:pt x="701040" y="2011680"/>
                    </a:cubicBezTo>
                    <a:cubicBezTo>
                      <a:pt x="693856" y="2026048"/>
                      <a:pt x="693602" y="2043357"/>
                      <a:pt x="685800" y="2057400"/>
                    </a:cubicBezTo>
                    <a:cubicBezTo>
                      <a:pt x="668010" y="2089422"/>
                      <a:pt x="636424" y="2114087"/>
                      <a:pt x="624840" y="2148840"/>
                    </a:cubicBezTo>
                    <a:cubicBezTo>
                      <a:pt x="586534" y="2263758"/>
                      <a:pt x="638206" y="2122107"/>
                      <a:pt x="579120" y="2240280"/>
                    </a:cubicBezTo>
                    <a:cubicBezTo>
                      <a:pt x="571936" y="2254648"/>
                      <a:pt x="568960" y="2270760"/>
                      <a:pt x="563880" y="2286000"/>
                    </a:cubicBezTo>
                    <a:cubicBezTo>
                      <a:pt x="568960" y="2301240"/>
                      <a:pt x="581761" y="2315874"/>
                      <a:pt x="579120" y="2331720"/>
                    </a:cubicBezTo>
                    <a:cubicBezTo>
                      <a:pt x="571010" y="2380379"/>
                      <a:pt x="538581" y="2380793"/>
                      <a:pt x="502920" y="2392680"/>
                    </a:cubicBezTo>
                    <a:cubicBezTo>
                      <a:pt x="475431" y="2420169"/>
                      <a:pt x="441960" y="2440009"/>
                      <a:pt x="441960" y="2484120"/>
                    </a:cubicBezTo>
                    <a:cubicBezTo>
                      <a:pt x="441960" y="2500184"/>
                      <a:pt x="452120" y="2514600"/>
                      <a:pt x="457200" y="2529840"/>
                    </a:cubicBezTo>
                    <a:cubicBezTo>
                      <a:pt x="487680" y="2519680"/>
                      <a:pt x="558800" y="2468880"/>
                      <a:pt x="548640" y="2499360"/>
                    </a:cubicBezTo>
                    <a:cubicBezTo>
                      <a:pt x="465713" y="2748141"/>
                      <a:pt x="564486" y="2435977"/>
                      <a:pt x="502920" y="2682240"/>
                    </a:cubicBezTo>
                    <a:cubicBezTo>
                      <a:pt x="495128" y="2713409"/>
                      <a:pt x="472440" y="2773680"/>
                      <a:pt x="472440" y="2773680"/>
                    </a:cubicBezTo>
                    <a:cubicBezTo>
                      <a:pt x="477520" y="2788920"/>
                      <a:pt x="471777" y="2817128"/>
                      <a:pt x="487680" y="2819400"/>
                    </a:cubicBezTo>
                    <a:cubicBezTo>
                      <a:pt x="519486" y="2823944"/>
                      <a:pt x="579120" y="2788920"/>
                      <a:pt x="579120" y="2788920"/>
                    </a:cubicBezTo>
                    <a:cubicBezTo>
                      <a:pt x="613427" y="2891842"/>
                      <a:pt x="573838" y="2765151"/>
                      <a:pt x="609600" y="2926080"/>
                    </a:cubicBezTo>
                    <a:cubicBezTo>
                      <a:pt x="613085" y="2941762"/>
                      <a:pt x="619760" y="2956560"/>
                      <a:pt x="624840" y="2971800"/>
                    </a:cubicBezTo>
                    <a:cubicBezTo>
                      <a:pt x="619760" y="2992120"/>
                      <a:pt x="615354" y="3012621"/>
                      <a:pt x="609600" y="3032760"/>
                    </a:cubicBezTo>
                    <a:cubicBezTo>
                      <a:pt x="605187" y="3048206"/>
                      <a:pt x="587176" y="3064112"/>
                      <a:pt x="594360" y="3078480"/>
                    </a:cubicBezTo>
                    <a:cubicBezTo>
                      <a:pt x="601544" y="3092848"/>
                      <a:pt x="624840" y="3088640"/>
                      <a:pt x="640080" y="3093720"/>
                    </a:cubicBezTo>
                    <a:cubicBezTo>
                      <a:pt x="655320" y="3083560"/>
                      <a:pt x="668031" y="3058798"/>
                      <a:pt x="685800" y="3063240"/>
                    </a:cubicBezTo>
                    <a:cubicBezTo>
                      <a:pt x="701385" y="3067136"/>
                      <a:pt x="702814" y="3092994"/>
                      <a:pt x="701040" y="3108960"/>
                    </a:cubicBezTo>
                    <a:cubicBezTo>
                      <a:pt x="697492" y="3140892"/>
                      <a:pt x="680720" y="3169920"/>
                      <a:pt x="670560" y="3200400"/>
                    </a:cubicBezTo>
                    <a:lnTo>
                      <a:pt x="655320" y="3246120"/>
                    </a:lnTo>
                    <a:cubicBezTo>
                      <a:pt x="650240" y="3261360"/>
                      <a:pt x="643976" y="3276255"/>
                      <a:pt x="640080" y="3291840"/>
                    </a:cubicBezTo>
                    <a:lnTo>
                      <a:pt x="624840" y="3352800"/>
                    </a:lnTo>
                    <a:cubicBezTo>
                      <a:pt x="629920" y="3393440"/>
                      <a:pt x="633347" y="3434321"/>
                      <a:pt x="640080" y="3474720"/>
                    </a:cubicBezTo>
                    <a:cubicBezTo>
                      <a:pt x="643523" y="3495380"/>
                      <a:pt x="635449" y="3529056"/>
                      <a:pt x="655320" y="3535680"/>
                    </a:cubicBezTo>
                    <a:cubicBezTo>
                      <a:pt x="672696" y="3541472"/>
                      <a:pt x="672848" y="3502912"/>
                      <a:pt x="685800" y="3489960"/>
                    </a:cubicBezTo>
                    <a:cubicBezTo>
                      <a:pt x="698752" y="3477008"/>
                      <a:pt x="716280" y="3469640"/>
                      <a:pt x="731520" y="3459480"/>
                    </a:cubicBezTo>
                    <a:cubicBezTo>
                      <a:pt x="754924" y="3424374"/>
                      <a:pt x="758645" y="3398520"/>
                      <a:pt x="807720" y="3398520"/>
                    </a:cubicBezTo>
                    <a:cubicBezTo>
                      <a:pt x="823784" y="3398520"/>
                      <a:pt x="838200" y="3408680"/>
                      <a:pt x="853440" y="3413760"/>
                    </a:cubicBezTo>
                    <a:cubicBezTo>
                      <a:pt x="871249" y="3440473"/>
                      <a:pt x="885473" y="3482081"/>
                      <a:pt x="929640" y="3474720"/>
                    </a:cubicBezTo>
                    <a:cubicBezTo>
                      <a:pt x="947707" y="3471709"/>
                      <a:pt x="960120" y="3454400"/>
                      <a:pt x="975360" y="3444240"/>
                    </a:cubicBezTo>
                    <a:cubicBezTo>
                      <a:pt x="980440" y="3464560"/>
                      <a:pt x="984846" y="3485061"/>
                      <a:pt x="990600" y="3505200"/>
                    </a:cubicBezTo>
                    <a:cubicBezTo>
                      <a:pt x="995013" y="3520646"/>
                      <a:pt x="992474" y="3542009"/>
                      <a:pt x="1005840" y="3550920"/>
                    </a:cubicBezTo>
                    <a:cubicBezTo>
                      <a:pt x="1027393" y="3565288"/>
                      <a:pt x="1056640" y="3561080"/>
                      <a:pt x="1082040" y="3566160"/>
                    </a:cubicBezTo>
                    <a:cubicBezTo>
                      <a:pt x="1092200" y="3581400"/>
                      <a:pt x="1106089" y="3594730"/>
                      <a:pt x="1112520" y="3611880"/>
                    </a:cubicBezTo>
                    <a:cubicBezTo>
                      <a:pt x="1121615" y="3636134"/>
                      <a:pt x="1113392" y="3666527"/>
                      <a:pt x="1127760" y="3688080"/>
                    </a:cubicBezTo>
                    <a:cubicBezTo>
                      <a:pt x="1136671" y="3701446"/>
                      <a:pt x="1158240" y="3698240"/>
                      <a:pt x="1173480" y="3703320"/>
                    </a:cubicBezTo>
                    <a:cubicBezTo>
                      <a:pt x="1183640" y="3718560"/>
                      <a:pt x="1200949" y="3730973"/>
                      <a:pt x="1203960" y="3749040"/>
                    </a:cubicBezTo>
                    <a:cubicBezTo>
                      <a:pt x="1206601" y="3764886"/>
                      <a:pt x="1188720" y="3778696"/>
                      <a:pt x="1188720" y="3794760"/>
                    </a:cubicBezTo>
                    <a:cubicBezTo>
                      <a:pt x="1188720" y="3810824"/>
                      <a:pt x="1198880" y="3825240"/>
                      <a:pt x="1203960" y="3840480"/>
                    </a:cubicBezTo>
                    <a:cubicBezTo>
                      <a:pt x="1312776" y="3804208"/>
                      <a:pt x="1268667" y="3827822"/>
                      <a:pt x="1341120" y="3779520"/>
                    </a:cubicBezTo>
                    <a:cubicBezTo>
                      <a:pt x="1361440" y="3784600"/>
                      <a:pt x="1381135" y="3794760"/>
                      <a:pt x="1402080" y="3794760"/>
                    </a:cubicBezTo>
                    <a:cubicBezTo>
                      <a:pt x="1536033" y="3794760"/>
                      <a:pt x="1399139" y="3758220"/>
                      <a:pt x="1508760" y="3794760"/>
                    </a:cubicBezTo>
                    <a:cubicBezTo>
                      <a:pt x="1529080" y="3789680"/>
                      <a:pt x="1550468" y="3787771"/>
                      <a:pt x="1569720" y="3779520"/>
                    </a:cubicBezTo>
                    <a:cubicBezTo>
                      <a:pt x="1628987" y="3754120"/>
                      <a:pt x="1639147" y="3713480"/>
                      <a:pt x="1676400" y="3657600"/>
                    </a:cubicBezTo>
                    <a:cubicBezTo>
                      <a:pt x="1724702" y="3585147"/>
                      <a:pt x="1701088" y="3629256"/>
                      <a:pt x="1737360" y="3520440"/>
                    </a:cubicBezTo>
                    <a:lnTo>
                      <a:pt x="1752600" y="3474720"/>
                    </a:lnTo>
                    <a:cubicBezTo>
                      <a:pt x="1760904" y="3449808"/>
                      <a:pt x="1773442" y="3398829"/>
                      <a:pt x="1798320" y="3383280"/>
                    </a:cubicBezTo>
                    <a:cubicBezTo>
                      <a:pt x="1825565" y="3366252"/>
                      <a:pt x="1859280" y="3362960"/>
                      <a:pt x="1889760" y="3352800"/>
                    </a:cubicBezTo>
                    <a:cubicBezTo>
                      <a:pt x="1905000" y="3347720"/>
                      <a:pt x="1922114" y="3346471"/>
                      <a:pt x="1935480" y="3337560"/>
                    </a:cubicBezTo>
                    <a:lnTo>
                      <a:pt x="1981200" y="3307080"/>
                    </a:lnTo>
                    <a:lnTo>
                      <a:pt x="2072640" y="3169920"/>
                    </a:lnTo>
                    <a:cubicBezTo>
                      <a:pt x="2082800" y="3154680"/>
                      <a:pt x="2097328" y="3141576"/>
                      <a:pt x="2103120" y="3124200"/>
                    </a:cubicBezTo>
                    <a:cubicBezTo>
                      <a:pt x="2108200" y="3108960"/>
                      <a:pt x="2111176" y="3092848"/>
                      <a:pt x="2118360" y="3078480"/>
                    </a:cubicBezTo>
                    <a:cubicBezTo>
                      <a:pt x="2126551" y="3062097"/>
                      <a:pt x="2141401" y="3049498"/>
                      <a:pt x="2148840" y="3032760"/>
                    </a:cubicBezTo>
                    <a:cubicBezTo>
                      <a:pt x="2187978" y="2944699"/>
                      <a:pt x="2177511" y="2916267"/>
                      <a:pt x="2209800" y="2819400"/>
                    </a:cubicBezTo>
                    <a:cubicBezTo>
                      <a:pt x="2219960" y="2788920"/>
                      <a:pt x="2222458" y="2754693"/>
                      <a:pt x="2240280" y="2727960"/>
                    </a:cubicBezTo>
                    <a:lnTo>
                      <a:pt x="2270760" y="2682240"/>
                    </a:lnTo>
                    <a:lnTo>
                      <a:pt x="2255520" y="2758440"/>
                    </a:lnTo>
                    <a:cubicBezTo>
                      <a:pt x="2264984" y="2862542"/>
                      <a:pt x="2263505" y="2912300"/>
                      <a:pt x="2286000" y="3002280"/>
                    </a:cubicBezTo>
                    <a:cubicBezTo>
                      <a:pt x="2289896" y="3017865"/>
                      <a:pt x="2288168" y="3038663"/>
                      <a:pt x="2301240" y="3048000"/>
                    </a:cubicBezTo>
                    <a:cubicBezTo>
                      <a:pt x="2397499" y="3116757"/>
                      <a:pt x="2392680" y="3040553"/>
                      <a:pt x="2392680" y="309372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>
                <a:stCxn id="15" idx="0"/>
                <a:endCxn id="15" idx="134"/>
              </p:cNvCxnSpPr>
              <p:nvPr/>
            </p:nvCxnSpPr>
            <p:spPr>
              <a:xfrm flipH="1">
                <a:off x="6294120" y="2575560"/>
                <a:ext cx="15240" cy="2042160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Овал 10"/>
          <p:cNvSpPr/>
          <p:nvPr/>
        </p:nvSpPr>
        <p:spPr>
          <a:xfrm>
            <a:off x="4283968" y="3412528"/>
            <a:ext cx="432048" cy="13126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2564904"/>
            <a:ext cx="288032" cy="3436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83968" y="2892448"/>
            <a:ext cx="432048" cy="6567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09508" y="1903512"/>
            <a:ext cx="648072" cy="627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12160" y="1903512"/>
            <a:ext cx="648072" cy="627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347356" y="4725144"/>
            <a:ext cx="324036" cy="3135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27494" y="4411636"/>
            <a:ext cx="324036" cy="3135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33544" y="3912082"/>
            <a:ext cx="324036" cy="3135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398643" y="4720790"/>
            <a:ext cx="324036" cy="3135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797431" y="4411636"/>
            <a:ext cx="324036" cy="3135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59449" y="3912082"/>
            <a:ext cx="324036" cy="3135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242204" y="2286000"/>
            <a:ext cx="1061171" cy="1905000"/>
          </a:xfrm>
          <a:custGeom>
            <a:avLst/>
            <a:gdLst>
              <a:gd name="connsiteX0" fmla="*/ 1055476 w 1061171"/>
              <a:gd name="connsiteY0" fmla="*/ 685800 h 1905000"/>
              <a:gd name="connsiteX1" fmla="*/ 887836 w 1061171"/>
              <a:gd name="connsiteY1" fmla="*/ 533400 h 1905000"/>
              <a:gd name="connsiteX2" fmla="*/ 842116 w 1061171"/>
              <a:gd name="connsiteY2" fmla="*/ 502920 h 1905000"/>
              <a:gd name="connsiteX3" fmla="*/ 750676 w 1061171"/>
              <a:gd name="connsiteY3" fmla="*/ 441960 h 1905000"/>
              <a:gd name="connsiteX4" fmla="*/ 720196 w 1061171"/>
              <a:gd name="connsiteY4" fmla="*/ 396240 h 1905000"/>
              <a:gd name="connsiteX5" fmla="*/ 628756 w 1061171"/>
              <a:gd name="connsiteY5" fmla="*/ 320040 h 1905000"/>
              <a:gd name="connsiteX6" fmla="*/ 598276 w 1061171"/>
              <a:gd name="connsiteY6" fmla="*/ 274320 h 1905000"/>
              <a:gd name="connsiteX7" fmla="*/ 552556 w 1061171"/>
              <a:gd name="connsiteY7" fmla="*/ 243840 h 1905000"/>
              <a:gd name="connsiteX8" fmla="*/ 461116 w 1061171"/>
              <a:gd name="connsiteY8" fmla="*/ 167640 h 1905000"/>
              <a:gd name="connsiteX9" fmla="*/ 384916 w 1061171"/>
              <a:gd name="connsiteY9" fmla="*/ 91440 h 1905000"/>
              <a:gd name="connsiteX10" fmla="*/ 308716 w 1061171"/>
              <a:gd name="connsiteY10" fmla="*/ 0 h 1905000"/>
              <a:gd name="connsiteX11" fmla="*/ 308716 w 1061171"/>
              <a:gd name="connsiteY11" fmla="*/ 213360 h 1905000"/>
              <a:gd name="connsiteX12" fmla="*/ 323956 w 1061171"/>
              <a:gd name="connsiteY12" fmla="*/ 259080 h 1905000"/>
              <a:gd name="connsiteX13" fmla="*/ 369676 w 1061171"/>
              <a:gd name="connsiteY13" fmla="*/ 304800 h 1905000"/>
              <a:gd name="connsiteX14" fmla="*/ 400156 w 1061171"/>
              <a:gd name="connsiteY14" fmla="*/ 350520 h 1905000"/>
              <a:gd name="connsiteX15" fmla="*/ 491596 w 1061171"/>
              <a:gd name="connsiteY15" fmla="*/ 441960 h 1905000"/>
              <a:gd name="connsiteX16" fmla="*/ 445876 w 1061171"/>
              <a:gd name="connsiteY16" fmla="*/ 533400 h 1905000"/>
              <a:gd name="connsiteX17" fmla="*/ 400156 w 1061171"/>
              <a:gd name="connsiteY17" fmla="*/ 518160 h 1905000"/>
              <a:gd name="connsiteX18" fmla="*/ 217276 w 1061171"/>
              <a:gd name="connsiteY18" fmla="*/ 472440 h 1905000"/>
              <a:gd name="connsiteX19" fmla="*/ 125836 w 1061171"/>
              <a:gd name="connsiteY19" fmla="*/ 441960 h 1905000"/>
              <a:gd name="connsiteX20" fmla="*/ 80116 w 1061171"/>
              <a:gd name="connsiteY20" fmla="*/ 426720 h 1905000"/>
              <a:gd name="connsiteX21" fmla="*/ 49636 w 1061171"/>
              <a:gd name="connsiteY21" fmla="*/ 472440 h 1905000"/>
              <a:gd name="connsiteX22" fmla="*/ 171556 w 1061171"/>
              <a:gd name="connsiteY22" fmla="*/ 579120 h 1905000"/>
              <a:gd name="connsiteX23" fmla="*/ 262996 w 1061171"/>
              <a:gd name="connsiteY23" fmla="*/ 624840 h 1905000"/>
              <a:gd name="connsiteX24" fmla="*/ 308716 w 1061171"/>
              <a:gd name="connsiteY24" fmla="*/ 655320 h 1905000"/>
              <a:gd name="connsiteX25" fmla="*/ 400156 w 1061171"/>
              <a:gd name="connsiteY25" fmla="*/ 701040 h 1905000"/>
              <a:gd name="connsiteX26" fmla="*/ 384916 w 1061171"/>
              <a:gd name="connsiteY26" fmla="*/ 746760 h 1905000"/>
              <a:gd name="connsiteX27" fmla="*/ 293476 w 1061171"/>
              <a:gd name="connsiteY27" fmla="*/ 777240 h 1905000"/>
              <a:gd name="connsiteX28" fmla="*/ 156316 w 1061171"/>
              <a:gd name="connsiteY28" fmla="*/ 807720 h 1905000"/>
              <a:gd name="connsiteX29" fmla="*/ 49636 w 1061171"/>
              <a:gd name="connsiteY29" fmla="*/ 792480 h 1905000"/>
              <a:gd name="connsiteX30" fmla="*/ 19156 w 1061171"/>
              <a:gd name="connsiteY30" fmla="*/ 868680 h 1905000"/>
              <a:gd name="connsiteX31" fmla="*/ 64876 w 1061171"/>
              <a:gd name="connsiteY31" fmla="*/ 899160 h 1905000"/>
              <a:gd name="connsiteX32" fmla="*/ 110596 w 1061171"/>
              <a:gd name="connsiteY32" fmla="*/ 914400 h 1905000"/>
              <a:gd name="connsiteX33" fmla="*/ 400156 w 1061171"/>
              <a:gd name="connsiteY33" fmla="*/ 929640 h 1905000"/>
              <a:gd name="connsiteX34" fmla="*/ 445876 w 1061171"/>
              <a:gd name="connsiteY34" fmla="*/ 944880 h 1905000"/>
              <a:gd name="connsiteX35" fmla="*/ 430636 w 1061171"/>
              <a:gd name="connsiteY35" fmla="*/ 990600 h 1905000"/>
              <a:gd name="connsiteX36" fmla="*/ 339196 w 1061171"/>
              <a:gd name="connsiteY36" fmla="*/ 1036320 h 1905000"/>
              <a:gd name="connsiteX37" fmla="*/ 293476 w 1061171"/>
              <a:gd name="connsiteY37" fmla="*/ 1066800 h 1905000"/>
              <a:gd name="connsiteX38" fmla="*/ 202036 w 1061171"/>
              <a:gd name="connsiteY38" fmla="*/ 1097280 h 1905000"/>
              <a:gd name="connsiteX39" fmla="*/ 171556 w 1061171"/>
              <a:gd name="connsiteY39" fmla="*/ 1143000 h 1905000"/>
              <a:gd name="connsiteX40" fmla="*/ 80116 w 1061171"/>
              <a:gd name="connsiteY40" fmla="*/ 1203960 h 1905000"/>
              <a:gd name="connsiteX41" fmla="*/ 95356 w 1061171"/>
              <a:gd name="connsiteY41" fmla="*/ 1264920 h 1905000"/>
              <a:gd name="connsiteX42" fmla="*/ 232516 w 1061171"/>
              <a:gd name="connsiteY42" fmla="*/ 1249680 h 1905000"/>
              <a:gd name="connsiteX43" fmla="*/ 323956 w 1061171"/>
              <a:gd name="connsiteY43" fmla="*/ 1188720 h 1905000"/>
              <a:gd name="connsiteX44" fmla="*/ 369676 w 1061171"/>
              <a:gd name="connsiteY44" fmla="*/ 1173480 h 1905000"/>
              <a:gd name="connsiteX45" fmla="*/ 415396 w 1061171"/>
              <a:gd name="connsiteY45" fmla="*/ 1143000 h 1905000"/>
              <a:gd name="connsiteX46" fmla="*/ 491596 w 1061171"/>
              <a:gd name="connsiteY46" fmla="*/ 1127760 h 1905000"/>
              <a:gd name="connsiteX47" fmla="*/ 522076 w 1061171"/>
              <a:gd name="connsiteY47" fmla="*/ 1173480 h 1905000"/>
              <a:gd name="connsiteX48" fmla="*/ 491596 w 1061171"/>
              <a:gd name="connsiteY48" fmla="*/ 1219200 h 1905000"/>
              <a:gd name="connsiteX49" fmla="*/ 400156 w 1061171"/>
              <a:gd name="connsiteY49" fmla="*/ 1295400 h 1905000"/>
              <a:gd name="connsiteX50" fmla="*/ 308716 w 1061171"/>
              <a:gd name="connsiteY50" fmla="*/ 1478280 h 1905000"/>
              <a:gd name="connsiteX51" fmla="*/ 293476 w 1061171"/>
              <a:gd name="connsiteY51" fmla="*/ 1524000 h 1905000"/>
              <a:gd name="connsiteX52" fmla="*/ 308716 w 1061171"/>
              <a:gd name="connsiteY52" fmla="*/ 1569720 h 1905000"/>
              <a:gd name="connsiteX53" fmla="*/ 476356 w 1061171"/>
              <a:gd name="connsiteY53" fmla="*/ 1493520 h 1905000"/>
              <a:gd name="connsiteX54" fmla="*/ 522076 w 1061171"/>
              <a:gd name="connsiteY54" fmla="*/ 1463040 h 1905000"/>
              <a:gd name="connsiteX55" fmla="*/ 552556 w 1061171"/>
              <a:gd name="connsiteY55" fmla="*/ 1417320 h 1905000"/>
              <a:gd name="connsiteX56" fmla="*/ 643996 w 1061171"/>
              <a:gd name="connsiteY56" fmla="*/ 1356360 h 1905000"/>
              <a:gd name="connsiteX57" fmla="*/ 689716 w 1061171"/>
              <a:gd name="connsiteY57" fmla="*/ 1371600 h 1905000"/>
              <a:gd name="connsiteX58" fmla="*/ 674476 w 1061171"/>
              <a:gd name="connsiteY58" fmla="*/ 1447800 h 1905000"/>
              <a:gd name="connsiteX59" fmla="*/ 628756 w 1061171"/>
              <a:gd name="connsiteY59" fmla="*/ 1600200 h 1905000"/>
              <a:gd name="connsiteX60" fmla="*/ 598276 w 1061171"/>
              <a:gd name="connsiteY60" fmla="*/ 1691640 h 1905000"/>
              <a:gd name="connsiteX61" fmla="*/ 567796 w 1061171"/>
              <a:gd name="connsiteY61" fmla="*/ 1783080 h 1905000"/>
              <a:gd name="connsiteX62" fmla="*/ 552556 w 1061171"/>
              <a:gd name="connsiteY62" fmla="*/ 1828800 h 1905000"/>
              <a:gd name="connsiteX63" fmla="*/ 567796 w 1061171"/>
              <a:gd name="connsiteY63" fmla="*/ 1889760 h 1905000"/>
              <a:gd name="connsiteX64" fmla="*/ 613516 w 1061171"/>
              <a:gd name="connsiteY64" fmla="*/ 1905000 h 1905000"/>
              <a:gd name="connsiteX65" fmla="*/ 704956 w 1061171"/>
              <a:gd name="connsiteY65" fmla="*/ 1859280 h 1905000"/>
              <a:gd name="connsiteX66" fmla="*/ 735436 w 1061171"/>
              <a:gd name="connsiteY66" fmla="*/ 1813560 h 1905000"/>
              <a:gd name="connsiteX67" fmla="*/ 750676 w 1061171"/>
              <a:gd name="connsiteY67" fmla="*/ 1767840 h 1905000"/>
              <a:gd name="connsiteX68" fmla="*/ 811636 w 1061171"/>
              <a:gd name="connsiteY68" fmla="*/ 1676400 h 1905000"/>
              <a:gd name="connsiteX69" fmla="*/ 887836 w 1061171"/>
              <a:gd name="connsiteY69" fmla="*/ 1539240 h 1905000"/>
              <a:gd name="connsiteX70" fmla="*/ 933556 w 1061171"/>
              <a:gd name="connsiteY70" fmla="*/ 1524000 h 1905000"/>
              <a:gd name="connsiteX71" fmla="*/ 964036 w 1061171"/>
              <a:gd name="connsiteY71" fmla="*/ 1478280 h 1905000"/>
              <a:gd name="connsiteX72" fmla="*/ 964036 w 1061171"/>
              <a:gd name="connsiteY72" fmla="*/ 1203960 h 1905000"/>
              <a:gd name="connsiteX73" fmla="*/ 994516 w 1061171"/>
              <a:gd name="connsiteY73" fmla="*/ 960120 h 1905000"/>
              <a:gd name="connsiteX74" fmla="*/ 1009756 w 1061171"/>
              <a:gd name="connsiteY74" fmla="*/ 868680 h 1905000"/>
              <a:gd name="connsiteX75" fmla="*/ 1040236 w 1061171"/>
              <a:gd name="connsiteY75" fmla="*/ 777240 h 1905000"/>
              <a:gd name="connsiteX76" fmla="*/ 1024996 w 1061171"/>
              <a:gd name="connsiteY76" fmla="*/ 731520 h 1905000"/>
              <a:gd name="connsiteX77" fmla="*/ 1055476 w 1061171"/>
              <a:gd name="connsiteY77" fmla="*/ 6858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061171" h="1905000">
                <a:moveTo>
                  <a:pt x="1055476" y="685800"/>
                </a:moveTo>
                <a:cubicBezTo>
                  <a:pt x="1032616" y="652780"/>
                  <a:pt x="945175" y="582548"/>
                  <a:pt x="887836" y="533400"/>
                </a:cubicBezTo>
                <a:cubicBezTo>
                  <a:pt x="873929" y="521480"/>
                  <a:pt x="856187" y="514646"/>
                  <a:pt x="842116" y="502920"/>
                </a:cubicBezTo>
                <a:cubicBezTo>
                  <a:pt x="766010" y="439499"/>
                  <a:pt x="831024" y="468743"/>
                  <a:pt x="750676" y="441960"/>
                </a:cubicBezTo>
                <a:cubicBezTo>
                  <a:pt x="740516" y="426720"/>
                  <a:pt x="733148" y="409192"/>
                  <a:pt x="720196" y="396240"/>
                </a:cubicBezTo>
                <a:cubicBezTo>
                  <a:pt x="600316" y="276360"/>
                  <a:pt x="753590" y="469840"/>
                  <a:pt x="628756" y="320040"/>
                </a:cubicBezTo>
                <a:cubicBezTo>
                  <a:pt x="617030" y="305969"/>
                  <a:pt x="611228" y="287272"/>
                  <a:pt x="598276" y="274320"/>
                </a:cubicBezTo>
                <a:cubicBezTo>
                  <a:pt x="585324" y="261368"/>
                  <a:pt x="566627" y="255566"/>
                  <a:pt x="552556" y="243840"/>
                </a:cubicBezTo>
                <a:cubicBezTo>
                  <a:pt x="435213" y="146054"/>
                  <a:pt x="574630" y="243316"/>
                  <a:pt x="461116" y="167640"/>
                </a:cubicBezTo>
                <a:cubicBezTo>
                  <a:pt x="405236" y="83820"/>
                  <a:pt x="461116" y="154940"/>
                  <a:pt x="384916" y="91440"/>
                </a:cubicBezTo>
                <a:cubicBezTo>
                  <a:pt x="340912" y="54770"/>
                  <a:pt x="338686" y="44955"/>
                  <a:pt x="308716" y="0"/>
                </a:cubicBezTo>
                <a:cubicBezTo>
                  <a:pt x="277644" y="93216"/>
                  <a:pt x="285344" y="49755"/>
                  <a:pt x="308716" y="213360"/>
                </a:cubicBezTo>
                <a:cubicBezTo>
                  <a:pt x="310988" y="229263"/>
                  <a:pt x="315045" y="245714"/>
                  <a:pt x="323956" y="259080"/>
                </a:cubicBezTo>
                <a:cubicBezTo>
                  <a:pt x="335911" y="277013"/>
                  <a:pt x="355878" y="288243"/>
                  <a:pt x="369676" y="304800"/>
                </a:cubicBezTo>
                <a:cubicBezTo>
                  <a:pt x="381402" y="318871"/>
                  <a:pt x="387987" y="336830"/>
                  <a:pt x="400156" y="350520"/>
                </a:cubicBezTo>
                <a:cubicBezTo>
                  <a:pt x="428794" y="382737"/>
                  <a:pt x="491596" y="441960"/>
                  <a:pt x="491596" y="441960"/>
                </a:cubicBezTo>
                <a:cubicBezTo>
                  <a:pt x="485180" y="461207"/>
                  <a:pt x="468602" y="524310"/>
                  <a:pt x="445876" y="533400"/>
                </a:cubicBezTo>
                <a:cubicBezTo>
                  <a:pt x="430961" y="539366"/>
                  <a:pt x="415838" y="521645"/>
                  <a:pt x="400156" y="518160"/>
                </a:cubicBezTo>
                <a:cubicBezTo>
                  <a:pt x="215459" y="477116"/>
                  <a:pt x="402044" y="534029"/>
                  <a:pt x="217276" y="472440"/>
                </a:cubicBezTo>
                <a:lnTo>
                  <a:pt x="125836" y="441960"/>
                </a:lnTo>
                <a:lnTo>
                  <a:pt x="80116" y="426720"/>
                </a:lnTo>
                <a:cubicBezTo>
                  <a:pt x="69956" y="441960"/>
                  <a:pt x="49636" y="454124"/>
                  <a:pt x="49636" y="472440"/>
                </a:cubicBezTo>
                <a:cubicBezTo>
                  <a:pt x="49636" y="514773"/>
                  <a:pt x="166476" y="575733"/>
                  <a:pt x="171556" y="579120"/>
                </a:cubicBezTo>
                <a:cubicBezTo>
                  <a:pt x="302583" y="666471"/>
                  <a:pt x="136803" y="561744"/>
                  <a:pt x="262996" y="624840"/>
                </a:cubicBezTo>
                <a:cubicBezTo>
                  <a:pt x="279379" y="633031"/>
                  <a:pt x="292333" y="647129"/>
                  <a:pt x="308716" y="655320"/>
                </a:cubicBezTo>
                <a:cubicBezTo>
                  <a:pt x="434909" y="718416"/>
                  <a:pt x="269129" y="613689"/>
                  <a:pt x="400156" y="701040"/>
                </a:cubicBezTo>
                <a:cubicBezTo>
                  <a:pt x="395076" y="716280"/>
                  <a:pt x="397988" y="737423"/>
                  <a:pt x="384916" y="746760"/>
                </a:cubicBezTo>
                <a:cubicBezTo>
                  <a:pt x="358772" y="765434"/>
                  <a:pt x="323956" y="767080"/>
                  <a:pt x="293476" y="777240"/>
                </a:cubicBezTo>
                <a:cubicBezTo>
                  <a:pt x="218441" y="802252"/>
                  <a:pt x="263602" y="789839"/>
                  <a:pt x="156316" y="807720"/>
                </a:cubicBezTo>
                <a:cubicBezTo>
                  <a:pt x="120756" y="802640"/>
                  <a:pt x="85557" y="792480"/>
                  <a:pt x="49636" y="792480"/>
                </a:cubicBezTo>
                <a:cubicBezTo>
                  <a:pt x="-6069" y="792480"/>
                  <a:pt x="-12869" y="820642"/>
                  <a:pt x="19156" y="868680"/>
                </a:cubicBezTo>
                <a:cubicBezTo>
                  <a:pt x="29316" y="883920"/>
                  <a:pt x="48493" y="890969"/>
                  <a:pt x="64876" y="899160"/>
                </a:cubicBezTo>
                <a:cubicBezTo>
                  <a:pt x="79244" y="906344"/>
                  <a:pt x="94598" y="912946"/>
                  <a:pt x="110596" y="914400"/>
                </a:cubicBezTo>
                <a:cubicBezTo>
                  <a:pt x="206853" y="923151"/>
                  <a:pt x="303636" y="924560"/>
                  <a:pt x="400156" y="929640"/>
                </a:cubicBezTo>
                <a:cubicBezTo>
                  <a:pt x="415396" y="934720"/>
                  <a:pt x="438692" y="930512"/>
                  <a:pt x="445876" y="944880"/>
                </a:cubicBezTo>
                <a:cubicBezTo>
                  <a:pt x="453060" y="959248"/>
                  <a:pt x="440671" y="978056"/>
                  <a:pt x="430636" y="990600"/>
                </a:cubicBezTo>
                <a:cubicBezTo>
                  <a:pt x="401519" y="1026996"/>
                  <a:pt x="376008" y="1017914"/>
                  <a:pt x="339196" y="1036320"/>
                </a:cubicBezTo>
                <a:cubicBezTo>
                  <a:pt x="322813" y="1044511"/>
                  <a:pt x="310214" y="1059361"/>
                  <a:pt x="293476" y="1066800"/>
                </a:cubicBezTo>
                <a:cubicBezTo>
                  <a:pt x="264116" y="1079849"/>
                  <a:pt x="202036" y="1097280"/>
                  <a:pt x="202036" y="1097280"/>
                </a:cubicBezTo>
                <a:cubicBezTo>
                  <a:pt x="191876" y="1112520"/>
                  <a:pt x="185340" y="1130939"/>
                  <a:pt x="171556" y="1143000"/>
                </a:cubicBezTo>
                <a:cubicBezTo>
                  <a:pt x="143987" y="1167123"/>
                  <a:pt x="80116" y="1203960"/>
                  <a:pt x="80116" y="1203960"/>
                </a:cubicBezTo>
                <a:cubicBezTo>
                  <a:pt x="85196" y="1224280"/>
                  <a:pt x="82272" y="1248564"/>
                  <a:pt x="95356" y="1264920"/>
                </a:cubicBezTo>
                <a:cubicBezTo>
                  <a:pt x="125836" y="1303020"/>
                  <a:pt x="217276" y="1259840"/>
                  <a:pt x="232516" y="1249680"/>
                </a:cubicBezTo>
                <a:cubicBezTo>
                  <a:pt x="262996" y="1229360"/>
                  <a:pt x="289203" y="1200304"/>
                  <a:pt x="323956" y="1188720"/>
                </a:cubicBezTo>
                <a:cubicBezTo>
                  <a:pt x="339196" y="1183640"/>
                  <a:pt x="355308" y="1180664"/>
                  <a:pt x="369676" y="1173480"/>
                </a:cubicBezTo>
                <a:cubicBezTo>
                  <a:pt x="386059" y="1165289"/>
                  <a:pt x="398246" y="1149431"/>
                  <a:pt x="415396" y="1143000"/>
                </a:cubicBezTo>
                <a:cubicBezTo>
                  <a:pt x="439650" y="1133905"/>
                  <a:pt x="466196" y="1132840"/>
                  <a:pt x="491596" y="1127760"/>
                </a:cubicBezTo>
                <a:cubicBezTo>
                  <a:pt x="501756" y="1143000"/>
                  <a:pt x="522076" y="1155164"/>
                  <a:pt x="522076" y="1173480"/>
                </a:cubicBezTo>
                <a:cubicBezTo>
                  <a:pt x="522076" y="1191796"/>
                  <a:pt x="503322" y="1205129"/>
                  <a:pt x="491596" y="1219200"/>
                </a:cubicBezTo>
                <a:cubicBezTo>
                  <a:pt x="454926" y="1263204"/>
                  <a:pt x="445111" y="1265430"/>
                  <a:pt x="400156" y="1295400"/>
                </a:cubicBezTo>
                <a:cubicBezTo>
                  <a:pt x="321374" y="1413573"/>
                  <a:pt x="350780" y="1352087"/>
                  <a:pt x="308716" y="1478280"/>
                </a:cubicBezTo>
                <a:lnTo>
                  <a:pt x="293476" y="1524000"/>
                </a:lnTo>
                <a:cubicBezTo>
                  <a:pt x="298556" y="1539240"/>
                  <a:pt x="293476" y="1564640"/>
                  <a:pt x="308716" y="1569720"/>
                </a:cubicBezTo>
                <a:cubicBezTo>
                  <a:pt x="361039" y="1587161"/>
                  <a:pt x="447930" y="1512470"/>
                  <a:pt x="476356" y="1493520"/>
                </a:cubicBezTo>
                <a:lnTo>
                  <a:pt x="522076" y="1463040"/>
                </a:lnTo>
                <a:cubicBezTo>
                  <a:pt x="532236" y="1447800"/>
                  <a:pt x="538772" y="1429381"/>
                  <a:pt x="552556" y="1417320"/>
                </a:cubicBezTo>
                <a:cubicBezTo>
                  <a:pt x="580125" y="1393197"/>
                  <a:pt x="643996" y="1356360"/>
                  <a:pt x="643996" y="1356360"/>
                </a:cubicBezTo>
                <a:cubicBezTo>
                  <a:pt x="659236" y="1361440"/>
                  <a:pt x="684636" y="1356360"/>
                  <a:pt x="689716" y="1371600"/>
                </a:cubicBezTo>
                <a:cubicBezTo>
                  <a:pt x="697907" y="1396174"/>
                  <a:pt x="680095" y="1422514"/>
                  <a:pt x="674476" y="1447800"/>
                </a:cubicBezTo>
                <a:cubicBezTo>
                  <a:pt x="659121" y="1516897"/>
                  <a:pt x="654083" y="1524220"/>
                  <a:pt x="628756" y="1600200"/>
                </a:cubicBezTo>
                <a:lnTo>
                  <a:pt x="598276" y="1691640"/>
                </a:lnTo>
                <a:lnTo>
                  <a:pt x="567796" y="1783080"/>
                </a:lnTo>
                <a:lnTo>
                  <a:pt x="552556" y="1828800"/>
                </a:lnTo>
                <a:cubicBezTo>
                  <a:pt x="557636" y="1849120"/>
                  <a:pt x="554712" y="1873404"/>
                  <a:pt x="567796" y="1889760"/>
                </a:cubicBezTo>
                <a:cubicBezTo>
                  <a:pt x="577831" y="1902304"/>
                  <a:pt x="597452" y="1905000"/>
                  <a:pt x="613516" y="1905000"/>
                </a:cubicBezTo>
                <a:cubicBezTo>
                  <a:pt x="645064" y="1905000"/>
                  <a:pt x="681840" y="1874691"/>
                  <a:pt x="704956" y="1859280"/>
                </a:cubicBezTo>
                <a:cubicBezTo>
                  <a:pt x="715116" y="1844040"/>
                  <a:pt x="727245" y="1829943"/>
                  <a:pt x="735436" y="1813560"/>
                </a:cubicBezTo>
                <a:cubicBezTo>
                  <a:pt x="742620" y="1799192"/>
                  <a:pt x="742874" y="1781883"/>
                  <a:pt x="750676" y="1767840"/>
                </a:cubicBezTo>
                <a:cubicBezTo>
                  <a:pt x="768466" y="1735818"/>
                  <a:pt x="800052" y="1711153"/>
                  <a:pt x="811636" y="1676400"/>
                </a:cubicBezTo>
                <a:cubicBezTo>
                  <a:pt x="825055" y="1636143"/>
                  <a:pt x="848534" y="1552341"/>
                  <a:pt x="887836" y="1539240"/>
                </a:cubicBezTo>
                <a:lnTo>
                  <a:pt x="933556" y="1524000"/>
                </a:lnTo>
                <a:cubicBezTo>
                  <a:pt x="943716" y="1508760"/>
                  <a:pt x="955845" y="1494663"/>
                  <a:pt x="964036" y="1478280"/>
                </a:cubicBezTo>
                <a:cubicBezTo>
                  <a:pt x="1005743" y="1394866"/>
                  <a:pt x="969329" y="1283361"/>
                  <a:pt x="964036" y="1203960"/>
                </a:cubicBezTo>
                <a:cubicBezTo>
                  <a:pt x="974196" y="1122680"/>
                  <a:pt x="981050" y="1040918"/>
                  <a:pt x="994516" y="960120"/>
                </a:cubicBezTo>
                <a:cubicBezTo>
                  <a:pt x="999596" y="929640"/>
                  <a:pt x="1002262" y="898658"/>
                  <a:pt x="1009756" y="868680"/>
                </a:cubicBezTo>
                <a:cubicBezTo>
                  <a:pt x="1017548" y="837511"/>
                  <a:pt x="1040236" y="777240"/>
                  <a:pt x="1040236" y="777240"/>
                </a:cubicBezTo>
                <a:cubicBezTo>
                  <a:pt x="1035156" y="762000"/>
                  <a:pt x="1024996" y="747584"/>
                  <a:pt x="1024996" y="731520"/>
                </a:cubicBezTo>
                <a:cubicBezTo>
                  <a:pt x="1024996" y="696496"/>
                  <a:pt x="1078336" y="718820"/>
                  <a:pt x="1055476" y="685800"/>
                </a:cubicBezTo>
                <a:close/>
              </a:path>
            </a:pathLst>
          </a:cu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flipH="1">
            <a:off x="4716016" y="2316088"/>
            <a:ext cx="1041764" cy="1905000"/>
          </a:xfrm>
          <a:custGeom>
            <a:avLst/>
            <a:gdLst>
              <a:gd name="connsiteX0" fmla="*/ 1055476 w 1061171"/>
              <a:gd name="connsiteY0" fmla="*/ 685800 h 1905000"/>
              <a:gd name="connsiteX1" fmla="*/ 887836 w 1061171"/>
              <a:gd name="connsiteY1" fmla="*/ 533400 h 1905000"/>
              <a:gd name="connsiteX2" fmla="*/ 842116 w 1061171"/>
              <a:gd name="connsiteY2" fmla="*/ 502920 h 1905000"/>
              <a:gd name="connsiteX3" fmla="*/ 750676 w 1061171"/>
              <a:gd name="connsiteY3" fmla="*/ 441960 h 1905000"/>
              <a:gd name="connsiteX4" fmla="*/ 720196 w 1061171"/>
              <a:gd name="connsiteY4" fmla="*/ 396240 h 1905000"/>
              <a:gd name="connsiteX5" fmla="*/ 628756 w 1061171"/>
              <a:gd name="connsiteY5" fmla="*/ 320040 h 1905000"/>
              <a:gd name="connsiteX6" fmla="*/ 598276 w 1061171"/>
              <a:gd name="connsiteY6" fmla="*/ 274320 h 1905000"/>
              <a:gd name="connsiteX7" fmla="*/ 552556 w 1061171"/>
              <a:gd name="connsiteY7" fmla="*/ 243840 h 1905000"/>
              <a:gd name="connsiteX8" fmla="*/ 461116 w 1061171"/>
              <a:gd name="connsiteY8" fmla="*/ 167640 h 1905000"/>
              <a:gd name="connsiteX9" fmla="*/ 384916 w 1061171"/>
              <a:gd name="connsiteY9" fmla="*/ 91440 h 1905000"/>
              <a:gd name="connsiteX10" fmla="*/ 308716 w 1061171"/>
              <a:gd name="connsiteY10" fmla="*/ 0 h 1905000"/>
              <a:gd name="connsiteX11" fmla="*/ 308716 w 1061171"/>
              <a:gd name="connsiteY11" fmla="*/ 213360 h 1905000"/>
              <a:gd name="connsiteX12" fmla="*/ 323956 w 1061171"/>
              <a:gd name="connsiteY12" fmla="*/ 259080 h 1905000"/>
              <a:gd name="connsiteX13" fmla="*/ 369676 w 1061171"/>
              <a:gd name="connsiteY13" fmla="*/ 304800 h 1905000"/>
              <a:gd name="connsiteX14" fmla="*/ 400156 w 1061171"/>
              <a:gd name="connsiteY14" fmla="*/ 350520 h 1905000"/>
              <a:gd name="connsiteX15" fmla="*/ 491596 w 1061171"/>
              <a:gd name="connsiteY15" fmla="*/ 441960 h 1905000"/>
              <a:gd name="connsiteX16" fmla="*/ 445876 w 1061171"/>
              <a:gd name="connsiteY16" fmla="*/ 533400 h 1905000"/>
              <a:gd name="connsiteX17" fmla="*/ 400156 w 1061171"/>
              <a:gd name="connsiteY17" fmla="*/ 518160 h 1905000"/>
              <a:gd name="connsiteX18" fmla="*/ 217276 w 1061171"/>
              <a:gd name="connsiteY18" fmla="*/ 472440 h 1905000"/>
              <a:gd name="connsiteX19" fmla="*/ 125836 w 1061171"/>
              <a:gd name="connsiteY19" fmla="*/ 441960 h 1905000"/>
              <a:gd name="connsiteX20" fmla="*/ 80116 w 1061171"/>
              <a:gd name="connsiteY20" fmla="*/ 426720 h 1905000"/>
              <a:gd name="connsiteX21" fmla="*/ 49636 w 1061171"/>
              <a:gd name="connsiteY21" fmla="*/ 472440 h 1905000"/>
              <a:gd name="connsiteX22" fmla="*/ 171556 w 1061171"/>
              <a:gd name="connsiteY22" fmla="*/ 579120 h 1905000"/>
              <a:gd name="connsiteX23" fmla="*/ 262996 w 1061171"/>
              <a:gd name="connsiteY23" fmla="*/ 624840 h 1905000"/>
              <a:gd name="connsiteX24" fmla="*/ 308716 w 1061171"/>
              <a:gd name="connsiteY24" fmla="*/ 655320 h 1905000"/>
              <a:gd name="connsiteX25" fmla="*/ 400156 w 1061171"/>
              <a:gd name="connsiteY25" fmla="*/ 701040 h 1905000"/>
              <a:gd name="connsiteX26" fmla="*/ 384916 w 1061171"/>
              <a:gd name="connsiteY26" fmla="*/ 746760 h 1905000"/>
              <a:gd name="connsiteX27" fmla="*/ 293476 w 1061171"/>
              <a:gd name="connsiteY27" fmla="*/ 777240 h 1905000"/>
              <a:gd name="connsiteX28" fmla="*/ 156316 w 1061171"/>
              <a:gd name="connsiteY28" fmla="*/ 807720 h 1905000"/>
              <a:gd name="connsiteX29" fmla="*/ 49636 w 1061171"/>
              <a:gd name="connsiteY29" fmla="*/ 792480 h 1905000"/>
              <a:gd name="connsiteX30" fmla="*/ 19156 w 1061171"/>
              <a:gd name="connsiteY30" fmla="*/ 868680 h 1905000"/>
              <a:gd name="connsiteX31" fmla="*/ 64876 w 1061171"/>
              <a:gd name="connsiteY31" fmla="*/ 899160 h 1905000"/>
              <a:gd name="connsiteX32" fmla="*/ 110596 w 1061171"/>
              <a:gd name="connsiteY32" fmla="*/ 914400 h 1905000"/>
              <a:gd name="connsiteX33" fmla="*/ 400156 w 1061171"/>
              <a:gd name="connsiteY33" fmla="*/ 929640 h 1905000"/>
              <a:gd name="connsiteX34" fmla="*/ 445876 w 1061171"/>
              <a:gd name="connsiteY34" fmla="*/ 944880 h 1905000"/>
              <a:gd name="connsiteX35" fmla="*/ 430636 w 1061171"/>
              <a:gd name="connsiteY35" fmla="*/ 990600 h 1905000"/>
              <a:gd name="connsiteX36" fmla="*/ 339196 w 1061171"/>
              <a:gd name="connsiteY36" fmla="*/ 1036320 h 1905000"/>
              <a:gd name="connsiteX37" fmla="*/ 293476 w 1061171"/>
              <a:gd name="connsiteY37" fmla="*/ 1066800 h 1905000"/>
              <a:gd name="connsiteX38" fmla="*/ 202036 w 1061171"/>
              <a:gd name="connsiteY38" fmla="*/ 1097280 h 1905000"/>
              <a:gd name="connsiteX39" fmla="*/ 171556 w 1061171"/>
              <a:gd name="connsiteY39" fmla="*/ 1143000 h 1905000"/>
              <a:gd name="connsiteX40" fmla="*/ 80116 w 1061171"/>
              <a:gd name="connsiteY40" fmla="*/ 1203960 h 1905000"/>
              <a:gd name="connsiteX41" fmla="*/ 95356 w 1061171"/>
              <a:gd name="connsiteY41" fmla="*/ 1264920 h 1905000"/>
              <a:gd name="connsiteX42" fmla="*/ 232516 w 1061171"/>
              <a:gd name="connsiteY42" fmla="*/ 1249680 h 1905000"/>
              <a:gd name="connsiteX43" fmla="*/ 323956 w 1061171"/>
              <a:gd name="connsiteY43" fmla="*/ 1188720 h 1905000"/>
              <a:gd name="connsiteX44" fmla="*/ 369676 w 1061171"/>
              <a:gd name="connsiteY44" fmla="*/ 1173480 h 1905000"/>
              <a:gd name="connsiteX45" fmla="*/ 415396 w 1061171"/>
              <a:gd name="connsiteY45" fmla="*/ 1143000 h 1905000"/>
              <a:gd name="connsiteX46" fmla="*/ 491596 w 1061171"/>
              <a:gd name="connsiteY46" fmla="*/ 1127760 h 1905000"/>
              <a:gd name="connsiteX47" fmla="*/ 522076 w 1061171"/>
              <a:gd name="connsiteY47" fmla="*/ 1173480 h 1905000"/>
              <a:gd name="connsiteX48" fmla="*/ 491596 w 1061171"/>
              <a:gd name="connsiteY48" fmla="*/ 1219200 h 1905000"/>
              <a:gd name="connsiteX49" fmla="*/ 400156 w 1061171"/>
              <a:gd name="connsiteY49" fmla="*/ 1295400 h 1905000"/>
              <a:gd name="connsiteX50" fmla="*/ 308716 w 1061171"/>
              <a:gd name="connsiteY50" fmla="*/ 1478280 h 1905000"/>
              <a:gd name="connsiteX51" fmla="*/ 293476 w 1061171"/>
              <a:gd name="connsiteY51" fmla="*/ 1524000 h 1905000"/>
              <a:gd name="connsiteX52" fmla="*/ 308716 w 1061171"/>
              <a:gd name="connsiteY52" fmla="*/ 1569720 h 1905000"/>
              <a:gd name="connsiteX53" fmla="*/ 476356 w 1061171"/>
              <a:gd name="connsiteY53" fmla="*/ 1493520 h 1905000"/>
              <a:gd name="connsiteX54" fmla="*/ 522076 w 1061171"/>
              <a:gd name="connsiteY54" fmla="*/ 1463040 h 1905000"/>
              <a:gd name="connsiteX55" fmla="*/ 552556 w 1061171"/>
              <a:gd name="connsiteY55" fmla="*/ 1417320 h 1905000"/>
              <a:gd name="connsiteX56" fmla="*/ 643996 w 1061171"/>
              <a:gd name="connsiteY56" fmla="*/ 1356360 h 1905000"/>
              <a:gd name="connsiteX57" fmla="*/ 689716 w 1061171"/>
              <a:gd name="connsiteY57" fmla="*/ 1371600 h 1905000"/>
              <a:gd name="connsiteX58" fmla="*/ 674476 w 1061171"/>
              <a:gd name="connsiteY58" fmla="*/ 1447800 h 1905000"/>
              <a:gd name="connsiteX59" fmla="*/ 628756 w 1061171"/>
              <a:gd name="connsiteY59" fmla="*/ 1600200 h 1905000"/>
              <a:gd name="connsiteX60" fmla="*/ 598276 w 1061171"/>
              <a:gd name="connsiteY60" fmla="*/ 1691640 h 1905000"/>
              <a:gd name="connsiteX61" fmla="*/ 567796 w 1061171"/>
              <a:gd name="connsiteY61" fmla="*/ 1783080 h 1905000"/>
              <a:gd name="connsiteX62" fmla="*/ 552556 w 1061171"/>
              <a:gd name="connsiteY62" fmla="*/ 1828800 h 1905000"/>
              <a:gd name="connsiteX63" fmla="*/ 567796 w 1061171"/>
              <a:gd name="connsiteY63" fmla="*/ 1889760 h 1905000"/>
              <a:gd name="connsiteX64" fmla="*/ 613516 w 1061171"/>
              <a:gd name="connsiteY64" fmla="*/ 1905000 h 1905000"/>
              <a:gd name="connsiteX65" fmla="*/ 704956 w 1061171"/>
              <a:gd name="connsiteY65" fmla="*/ 1859280 h 1905000"/>
              <a:gd name="connsiteX66" fmla="*/ 735436 w 1061171"/>
              <a:gd name="connsiteY66" fmla="*/ 1813560 h 1905000"/>
              <a:gd name="connsiteX67" fmla="*/ 750676 w 1061171"/>
              <a:gd name="connsiteY67" fmla="*/ 1767840 h 1905000"/>
              <a:gd name="connsiteX68" fmla="*/ 811636 w 1061171"/>
              <a:gd name="connsiteY68" fmla="*/ 1676400 h 1905000"/>
              <a:gd name="connsiteX69" fmla="*/ 887836 w 1061171"/>
              <a:gd name="connsiteY69" fmla="*/ 1539240 h 1905000"/>
              <a:gd name="connsiteX70" fmla="*/ 933556 w 1061171"/>
              <a:gd name="connsiteY70" fmla="*/ 1524000 h 1905000"/>
              <a:gd name="connsiteX71" fmla="*/ 964036 w 1061171"/>
              <a:gd name="connsiteY71" fmla="*/ 1478280 h 1905000"/>
              <a:gd name="connsiteX72" fmla="*/ 964036 w 1061171"/>
              <a:gd name="connsiteY72" fmla="*/ 1203960 h 1905000"/>
              <a:gd name="connsiteX73" fmla="*/ 994516 w 1061171"/>
              <a:gd name="connsiteY73" fmla="*/ 960120 h 1905000"/>
              <a:gd name="connsiteX74" fmla="*/ 1009756 w 1061171"/>
              <a:gd name="connsiteY74" fmla="*/ 868680 h 1905000"/>
              <a:gd name="connsiteX75" fmla="*/ 1040236 w 1061171"/>
              <a:gd name="connsiteY75" fmla="*/ 777240 h 1905000"/>
              <a:gd name="connsiteX76" fmla="*/ 1024996 w 1061171"/>
              <a:gd name="connsiteY76" fmla="*/ 731520 h 1905000"/>
              <a:gd name="connsiteX77" fmla="*/ 1055476 w 1061171"/>
              <a:gd name="connsiteY77" fmla="*/ 6858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061171" h="1905000">
                <a:moveTo>
                  <a:pt x="1055476" y="685800"/>
                </a:moveTo>
                <a:cubicBezTo>
                  <a:pt x="1032616" y="652780"/>
                  <a:pt x="945175" y="582548"/>
                  <a:pt x="887836" y="533400"/>
                </a:cubicBezTo>
                <a:cubicBezTo>
                  <a:pt x="873929" y="521480"/>
                  <a:pt x="856187" y="514646"/>
                  <a:pt x="842116" y="502920"/>
                </a:cubicBezTo>
                <a:cubicBezTo>
                  <a:pt x="766010" y="439499"/>
                  <a:pt x="831024" y="468743"/>
                  <a:pt x="750676" y="441960"/>
                </a:cubicBezTo>
                <a:cubicBezTo>
                  <a:pt x="740516" y="426720"/>
                  <a:pt x="733148" y="409192"/>
                  <a:pt x="720196" y="396240"/>
                </a:cubicBezTo>
                <a:cubicBezTo>
                  <a:pt x="600316" y="276360"/>
                  <a:pt x="753590" y="469840"/>
                  <a:pt x="628756" y="320040"/>
                </a:cubicBezTo>
                <a:cubicBezTo>
                  <a:pt x="617030" y="305969"/>
                  <a:pt x="611228" y="287272"/>
                  <a:pt x="598276" y="274320"/>
                </a:cubicBezTo>
                <a:cubicBezTo>
                  <a:pt x="585324" y="261368"/>
                  <a:pt x="566627" y="255566"/>
                  <a:pt x="552556" y="243840"/>
                </a:cubicBezTo>
                <a:cubicBezTo>
                  <a:pt x="435213" y="146054"/>
                  <a:pt x="574630" y="243316"/>
                  <a:pt x="461116" y="167640"/>
                </a:cubicBezTo>
                <a:cubicBezTo>
                  <a:pt x="405236" y="83820"/>
                  <a:pt x="461116" y="154940"/>
                  <a:pt x="384916" y="91440"/>
                </a:cubicBezTo>
                <a:cubicBezTo>
                  <a:pt x="340912" y="54770"/>
                  <a:pt x="338686" y="44955"/>
                  <a:pt x="308716" y="0"/>
                </a:cubicBezTo>
                <a:cubicBezTo>
                  <a:pt x="277644" y="93216"/>
                  <a:pt x="285344" y="49755"/>
                  <a:pt x="308716" y="213360"/>
                </a:cubicBezTo>
                <a:cubicBezTo>
                  <a:pt x="310988" y="229263"/>
                  <a:pt x="315045" y="245714"/>
                  <a:pt x="323956" y="259080"/>
                </a:cubicBezTo>
                <a:cubicBezTo>
                  <a:pt x="335911" y="277013"/>
                  <a:pt x="355878" y="288243"/>
                  <a:pt x="369676" y="304800"/>
                </a:cubicBezTo>
                <a:cubicBezTo>
                  <a:pt x="381402" y="318871"/>
                  <a:pt x="387987" y="336830"/>
                  <a:pt x="400156" y="350520"/>
                </a:cubicBezTo>
                <a:cubicBezTo>
                  <a:pt x="428794" y="382737"/>
                  <a:pt x="491596" y="441960"/>
                  <a:pt x="491596" y="441960"/>
                </a:cubicBezTo>
                <a:cubicBezTo>
                  <a:pt x="485180" y="461207"/>
                  <a:pt x="468602" y="524310"/>
                  <a:pt x="445876" y="533400"/>
                </a:cubicBezTo>
                <a:cubicBezTo>
                  <a:pt x="430961" y="539366"/>
                  <a:pt x="415838" y="521645"/>
                  <a:pt x="400156" y="518160"/>
                </a:cubicBezTo>
                <a:cubicBezTo>
                  <a:pt x="215459" y="477116"/>
                  <a:pt x="402044" y="534029"/>
                  <a:pt x="217276" y="472440"/>
                </a:cubicBezTo>
                <a:lnTo>
                  <a:pt x="125836" y="441960"/>
                </a:lnTo>
                <a:lnTo>
                  <a:pt x="80116" y="426720"/>
                </a:lnTo>
                <a:cubicBezTo>
                  <a:pt x="69956" y="441960"/>
                  <a:pt x="49636" y="454124"/>
                  <a:pt x="49636" y="472440"/>
                </a:cubicBezTo>
                <a:cubicBezTo>
                  <a:pt x="49636" y="514773"/>
                  <a:pt x="166476" y="575733"/>
                  <a:pt x="171556" y="579120"/>
                </a:cubicBezTo>
                <a:cubicBezTo>
                  <a:pt x="302583" y="666471"/>
                  <a:pt x="136803" y="561744"/>
                  <a:pt x="262996" y="624840"/>
                </a:cubicBezTo>
                <a:cubicBezTo>
                  <a:pt x="279379" y="633031"/>
                  <a:pt x="292333" y="647129"/>
                  <a:pt x="308716" y="655320"/>
                </a:cubicBezTo>
                <a:cubicBezTo>
                  <a:pt x="434909" y="718416"/>
                  <a:pt x="269129" y="613689"/>
                  <a:pt x="400156" y="701040"/>
                </a:cubicBezTo>
                <a:cubicBezTo>
                  <a:pt x="395076" y="716280"/>
                  <a:pt x="397988" y="737423"/>
                  <a:pt x="384916" y="746760"/>
                </a:cubicBezTo>
                <a:cubicBezTo>
                  <a:pt x="358772" y="765434"/>
                  <a:pt x="323956" y="767080"/>
                  <a:pt x="293476" y="777240"/>
                </a:cubicBezTo>
                <a:cubicBezTo>
                  <a:pt x="218441" y="802252"/>
                  <a:pt x="263602" y="789839"/>
                  <a:pt x="156316" y="807720"/>
                </a:cubicBezTo>
                <a:cubicBezTo>
                  <a:pt x="120756" y="802640"/>
                  <a:pt x="85557" y="792480"/>
                  <a:pt x="49636" y="792480"/>
                </a:cubicBezTo>
                <a:cubicBezTo>
                  <a:pt x="-6069" y="792480"/>
                  <a:pt x="-12869" y="820642"/>
                  <a:pt x="19156" y="868680"/>
                </a:cubicBezTo>
                <a:cubicBezTo>
                  <a:pt x="29316" y="883920"/>
                  <a:pt x="48493" y="890969"/>
                  <a:pt x="64876" y="899160"/>
                </a:cubicBezTo>
                <a:cubicBezTo>
                  <a:pt x="79244" y="906344"/>
                  <a:pt x="94598" y="912946"/>
                  <a:pt x="110596" y="914400"/>
                </a:cubicBezTo>
                <a:cubicBezTo>
                  <a:pt x="206853" y="923151"/>
                  <a:pt x="303636" y="924560"/>
                  <a:pt x="400156" y="929640"/>
                </a:cubicBezTo>
                <a:cubicBezTo>
                  <a:pt x="415396" y="934720"/>
                  <a:pt x="438692" y="930512"/>
                  <a:pt x="445876" y="944880"/>
                </a:cubicBezTo>
                <a:cubicBezTo>
                  <a:pt x="453060" y="959248"/>
                  <a:pt x="440671" y="978056"/>
                  <a:pt x="430636" y="990600"/>
                </a:cubicBezTo>
                <a:cubicBezTo>
                  <a:pt x="401519" y="1026996"/>
                  <a:pt x="376008" y="1017914"/>
                  <a:pt x="339196" y="1036320"/>
                </a:cubicBezTo>
                <a:cubicBezTo>
                  <a:pt x="322813" y="1044511"/>
                  <a:pt x="310214" y="1059361"/>
                  <a:pt x="293476" y="1066800"/>
                </a:cubicBezTo>
                <a:cubicBezTo>
                  <a:pt x="264116" y="1079849"/>
                  <a:pt x="202036" y="1097280"/>
                  <a:pt x="202036" y="1097280"/>
                </a:cubicBezTo>
                <a:cubicBezTo>
                  <a:pt x="191876" y="1112520"/>
                  <a:pt x="185340" y="1130939"/>
                  <a:pt x="171556" y="1143000"/>
                </a:cubicBezTo>
                <a:cubicBezTo>
                  <a:pt x="143987" y="1167123"/>
                  <a:pt x="80116" y="1203960"/>
                  <a:pt x="80116" y="1203960"/>
                </a:cubicBezTo>
                <a:cubicBezTo>
                  <a:pt x="85196" y="1224280"/>
                  <a:pt x="82272" y="1248564"/>
                  <a:pt x="95356" y="1264920"/>
                </a:cubicBezTo>
                <a:cubicBezTo>
                  <a:pt x="125836" y="1303020"/>
                  <a:pt x="217276" y="1259840"/>
                  <a:pt x="232516" y="1249680"/>
                </a:cubicBezTo>
                <a:cubicBezTo>
                  <a:pt x="262996" y="1229360"/>
                  <a:pt x="289203" y="1200304"/>
                  <a:pt x="323956" y="1188720"/>
                </a:cubicBezTo>
                <a:cubicBezTo>
                  <a:pt x="339196" y="1183640"/>
                  <a:pt x="355308" y="1180664"/>
                  <a:pt x="369676" y="1173480"/>
                </a:cubicBezTo>
                <a:cubicBezTo>
                  <a:pt x="386059" y="1165289"/>
                  <a:pt x="398246" y="1149431"/>
                  <a:pt x="415396" y="1143000"/>
                </a:cubicBezTo>
                <a:cubicBezTo>
                  <a:pt x="439650" y="1133905"/>
                  <a:pt x="466196" y="1132840"/>
                  <a:pt x="491596" y="1127760"/>
                </a:cubicBezTo>
                <a:cubicBezTo>
                  <a:pt x="501756" y="1143000"/>
                  <a:pt x="522076" y="1155164"/>
                  <a:pt x="522076" y="1173480"/>
                </a:cubicBezTo>
                <a:cubicBezTo>
                  <a:pt x="522076" y="1191796"/>
                  <a:pt x="503322" y="1205129"/>
                  <a:pt x="491596" y="1219200"/>
                </a:cubicBezTo>
                <a:cubicBezTo>
                  <a:pt x="454926" y="1263204"/>
                  <a:pt x="445111" y="1265430"/>
                  <a:pt x="400156" y="1295400"/>
                </a:cubicBezTo>
                <a:cubicBezTo>
                  <a:pt x="321374" y="1413573"/>
                  <a:pt x="350780" y="1352087"/>
                  <a:pt x="308716" y="1478280"/>
                </a:cubicBezTo>
                <a:lnTo>
                  <a:pt x="293476" y="1524000"/>
                </a:lnTo>
                <a:cubicBezTo>
                  <a:pt x="298556" y="1539240"/>
                  <a:pt x="293476" y="1564640"/>
                  <a:pt x="308716" y="1569720"/>
                </a:cubicBezTo>
                <a:cubicBezTo>
                  <a:pt x="361039" y="1587161"/>
                  <a:pt x="447930" y="1512470"/>
                  <a:pt x="476356" y="1493520"/>
                </a:cubicBezTo>
                <a:lnTo>
                  <a:pt x="522076" y="1463040"/>
                </a:lnTo>
                <a:cubicBezTo>
                  <a:pt x="532236" y="1447800"/>
                  <a:pt x="538772" y="1429381"/>
                  <a:pt x="552556" y="1417320"/>
                </a:cubicBezTo>
                <a:cubicBezTo>
                  <a:pt x="580125" y="1393197"/>
                  <a:pt x="643996" y="1356360"/>
                  <a:pt x="643996" y="1356360"/>
                </a:cubicBezTo>
                <a:cubicBezTo>
                  <a:pt x="659236" y="1361440"/>
                  <a:pt x="684636" y="1356360"/>
                  <a:pt x="689716" y="1371600"/>
                </a:cubicBezTo>
                <a:cubicBezTo>
                  <a:pt x="697907" y="1396174"/>
                  <a:pt x="680095" y="1422514"/>
                  <a:pt x="674476" y="1447800"/>
                </a:cubicBezTo>
                <a:cubicBezTo>
                  <a:pt x="659121" y="1516897"/>
                  <a:pt x="654083" y="1524220"/>
                  <a:pt x="628756" y="1600200"/>
                </a:cubicBezTo>
                <a:lnTo>
                  <a:pt x="598276" y="1691640"/>
                </a:lnTo>
                <a:lnTo>
                  <a:pt x="567796" y="1783080"/>
                </a:lnTo>
                <a:lnTo>
                  <a:pt x="552556" y="1828800"/>
                </a:lnTo>
                <a:cubicBezTo>
                  <a:pt x="557636" y="1849120"/>
                  <a:pt x="554712" y="1873404"/>
                  <a:pt x="567796" y="1889760"/>
                </a:cubicBezTo>
                <a:cubicBezTo>
                  <a:pt x="577831" y="1902304"/>
                  <a:pt x="597452" y="1905000"/>
                  <a:pt x="613516" y="1905000"/>
                </a:cubicBezTo>
                <a:cubicBezTo>
                  <a:pt x="645064" y="1905000"/>
                  <a:pt x="681840" y="1874691"/>
                  <a:pt x="704956" y="1859280"/>
                </a:cubicBezTo>
                <a:cubicBezTo>
                  <a:pt x="715116" y="1844040"/>
                  <a:pt x="727245" y="1829943"/>
                  <a:pt x="735436" y="1813560"/>
                </a:cubicBezTo>
                <a:cubicBezTo>
                  <a:pt x="742620" y="1799192"/>
                  <a:pt x="742874" y="1781883"/>
                  <a:pt x="750676" y="1767840"/>
                </a:cubicBezTo>
                <a:cubicBezTo>
                  <a:pt x="768466" y="1735818"/>
                  <a:pt x="800052" y="1711153"/>
                  <a:pt x="811636" y="1676400"/>
                </a:cubicBezTo>
                <a:cubicBezTo>
                  <a:pt x="825055" y="1636143"/>
                  <a:pt x="848534" y="1552341"/>
                  <a:pt x="887836" y="1539240"/>
                </a:cubicBezTo>
                <a:lnTo>
                  <a:pt x="933556" y="1524000"/>
                </a:lnTo>
                <a:cubicBezTo>
                  <a:pt x="943716" y="1508760"/>
                  <a:pt x="955845" y="1494663"/>
                  <a:pt x="964036" y="1478280"/>
                </a:cubicBezTo>
                <a:cubicBezTo>
                  <a:pt x="1005743" y="1394866"/>
                  <a:pt x="969329" y="1283361"/>
                  <a:pt x="964036" y="1203960"/>
                </a:cubicBezTo>
                <a:cubicBezTo>
                  <a:pt x="974196" y="1122680"/>
                  <a:pt x="981050" y="1040918"/>
                  <a:pt x="994516" y="960120"/>
                </a:cubicBezTo>
                <a:cubicBezTo>
                  <a:pt x="999596" y="929640"/>
                  <a:pt x="1002262" y="898658"/>
                  <a:pt x="1009756" y="868680"/>
                </a:cubicBezTo>
                <a:cubicBezTo>
                  <a:pt x="1017548" y="837511"/>
                  <a:pt x="1040236" y="777240"/>
                  <a:pt x="1040236" y="777240"/>
                </a:cubicBezTo>
                <a:cubicBezTo>
                  <a:pt x="1035156" y="762000"/>
                  <a:pt x="1024996" y="747584"/>
                  <a:pt x="1024996" y="731520"/>
                </a:cubicBezTo>
                <a:cubicBezTo>
                  <a:pt x="1024996" y="696496"/>
                  <a:pt x="1078336" y="718820"/>
                  <a:pt x="1055476" y="685800"/>
                </a:cubicBezTo>
                <a:close/>
              </a:path>
            </a:pathLst>
          </a:cu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602480" y="1767840"/>
            <a:ext cx="579120" cy="868680"/>
          </a:xfrm>
          <a:custGeom>
            <a:avLst/>
            <a:gdLst>
              <a:gd name="connsiteX0" fmla="*/ 0 w 579120"/>
              <a:gd name="connsiteY0" fmla="*/ 868680 h 868680"/>
              <a:gd name="connsiteX1" fmla="*/ 91440 w 579120"/>
              <a:gd name="connsiteY1" fmla="*/ 701040 h 868680"/>
              <a:gd name="connsiteX2" fmla="*/ 152400 w 579120"/>
              <a:gd name="connsiteY2" fmla="*/ 609600 h 868680"/>
              <a:gd name="connsiteX3" fmla="*/ 167640 w 579120"/>
              <a:gd name="connsiteY3" fmla="*/ 563880 h 868680"/>
              <a:gd name="connsiteX4" fmla="*/ 228600 w 579120"/>
              <a:gd name="connsiteY4" fmla="*/ 502920 h 868680"/>
              <a:gd name="connsiteX5" fmla="*/ 289560 w 579120"/>
              <a:gd name="connsiteY5" fmla="*/ 411480 h 868680"/>
              <a:gd name="connsiteX6" fmla="*/ 350520 w 579120"/>
              <a:gd name="connsiteY6" fmla="*/ 320040 h 868680"/>
              <a:gd name="connsiteX7" fmla="*/ 381000 w 579120"/>
              <a:gd name="connsiteY7" fmla="*/ 274320 h 868680"/>
              <a:gd name="connsiteX8" fmla="*/ 426720 w 579120"/>
              <a:gd name="connsiteY8" fmla="*/ 228600 h 868680"/>
              <a:gd name="connsiteX9" fmla="*/ 502920 w 579120"/>
              <a:gd name="connsiteY9" fmla="*/ 91440 h 868680"/>
              <a:gd name="connsiteX10" fmla="*/ 533400 w 579120"/>
              <a:gd name="connsiteY10" fmla="*/ 45720 h 868680"/>
              <a:gd name="connsiteX11" fmla="*/ 579120 w 579120"/>
              <a:gd name="connsiteY11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9120" h="868680">
                <a:moveTo>
                  <a:pt x="0" y="868680"/>
                </a:moveTo>
                <a:cubicBezTo>
                  <a:pt x="30480" y="812800"/>
                  <a:pt x="59167" y="755904"/>
                  <a:pt x="91440" y="701040"/>
                </a:cubicBezTo>
                <a:cubicBezTo>
                  <a:pt x="110013" y="669465"/>
                  <a:pt x="140816" y="644353"/>
                  <a:pt x="152400" y="609600"/>
                </a:cubicBezTo>
                <a:cubicBezTo>
                  <a:pt x="157480" y="594360"/>
                  <a:pt x="158303" y="576952"/>
                  <a:pt x="167640" y="563880"/>
                </a:cubicBezTo>
                <a:cubicBezTo>
                  <a:pt x="184343" y="540496"/>
                  <a:pt x="210648" y="525360"/>
                  <a:pt x="228600" y="502920"/>
                </a:cubicBezTo>
                <a:cubicBezTo>
                  <a:pt x="251484" y="474315"/>
                  <a:pt x="269240" y="441960"/>
                  <a:pt x="289560" y="411480"/>
                </a:cubicBezTo>
                <a:lnTo>
                  <a:pt x="350520" y="320040"/>
                </a:lnTo>
                <a:cubicBezTo>
                  <a:pt x="360680" y="304800"/>
                  <a:pt x="368048" y="287272"/>
                  <a:pt x="381000" y="274320"/>
                </a:cubicBezTo>
                <a:lnTo>
                  <a:pt x="426720" y="228600"/>
                </a:lnTo>
                <a:cubicBezTo>
                  <a:pt x="453544" y="148127"/>
                  <a:pt x="433049" y="196246"/>
                  <a:pt x="502920" y="91440"/>
                </a:cubicBezTo>
                <a:cubicBezTo>
                  <a:pt x="513080" y="76200"/>
                  <a:pt x="520448" y="58672"/>
                  <a:pt x="533400" y="45720"/>
                </a:cubicBezTo>
                <a:lnTo>
                  <a:pt x="5791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flipH="1">
            <a:off x="3950216" y="1767840"/>
            <a:ext cx="470912" cy="868680"/>
          </a:xfrm>
          <a:custGeom>
            <a:avLst/>
            <a:gdLst>
              <a:gd name="connsiteX0" fmla="*/ 0 w 579120"/>
              <a:gd name="connsiteY0" fmla="*/ 868680 h 868680"/>
              <a:gd name="connsiteX1" fmla="*/ 91440 w 579120"/>
              <a:gd name="connsiteY1" fmla="*/ 701040 h 868680"/>
              <a:gd name="connsiteX2" fmla="*/ 152400 w 579120"/>
              <a:gd name="connsiteY2" fmla="*/ 609600 h 868680"/>
              <a:gd name="connsiteX3" fmla="*/ 167640 w 579120"/>
              <a:gd name="connsiteY3" fmla="*/ 563880 h 868680"/>
              <a:gd name="connsiteX4" fmla="*/ 228600 w 579120"/>
              <a:gd name="connsiteY4" fmla="*/ 502920 h 868680"/>
              <a:gd name="connsiteX5" fmla="*/ 289560 w 579120"/>
              <a:gd name="connsiteY5" fmla="*/ 411480 h 868680"/>
              <a:gd name="connsiteX6" fmla="*/ 350520 w 579120"/>
              <a:gd name="connsiteY6" fmla="*/ 320040 h 868680"/>
              <a:gd name="connsiteX7" fmla="*/ 381000 w 579120"/>
              <a:gd name="connsiteY7" fmla="*/ 274320 h 868680"/>
              <a:gd name="connsiteX8" fmla="*/ 426720 w 579120"/>
              <a:gd name="connsiteY8" fmla="*/ 228600 h 868680"/>
              <a:gd name="connsiteX9" fmla="*/ 502920 w 579120"/>
              <a:gd name="connsiteY9" fmla="*/ 91440 h 868680"/>
              <a:gd name="connsiteX10" fmla="*/ 533400 w 579120"/>
              <a:gd name="connsiteY10" fmla="*/ 45720 h 868680"/>
              <a:gd name="connsiteX11" fmla="*/ 579120 w 579120"/>
              <a:gd name="connsiteY11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9120" h="868680">
                <a:moveTo>
                  <a:pt x="0" y="868680"/>
                </a:moveTo>
                <a:cubicBezTo>
                  <a:pt x="30480" y="812800"/>
                  <a:pt x="59167" y="755904"/>
                  <a:pt x="91440" y="701040"/>
                </a:cubicBezTo>
                <a:cubicBezTo>
                  <a:pt x="110013" y="669465"/>
                  <a:pt x="140816" y="644353"/>
                  <a:pt x="152400" y="609600"/>
                </a:cubicBezTo>
                <a:cubicBezTo>
                  <a:pt x="157480" y="594360"/>
                  <a:pt x="158303" y="576952"/>
                  <a:pt x="167640" y="563880"/>
                </a:cubicBezTo>
                <a:cubicBezTo>
                  <a:pt x="184343" y="540496"/>
                  <a:pt x="210648" y="525360"/>
                  <a:pt x="228600" y="502920"/>
                </a:cubicBezTo>
                <a:cubicBezTo>
                  <a:pt x="251484" y="474315"/>
                  <a:pt x="269240" y="441960"/>
                  <a:pt x="289560" y="411480"/>
                </a:cubicBezTo>
                <a:lnTo>
                  <a:pt x="350520" y="320040"/>
                </a:lnTo>
                <a:cubicBezTo>
                  <a:pt x="360680" y="304800"/>
                  <a:pt x="368048" y="287272"/>
                  <a:pt x="381000" y="274320"/>
                </a:cubicBezTo>
                <a:lnTo>
                  <a:pt x="426720" y="228600"/>
                </a:lnTo>
                <a:cubicBezTo>
                  <a:pt x="453544" y="148127"/>
                  <a:pt x="433049" y="196246"/>
                  <a:pt x="502920" y="91440"/>
                </a:cubicBezTo>
                <a:cubicBezTo>
                  <a:pt x="513080" y="76200"/>
                  <a:pt x="520448" y="58672"/>
                  <a:pt x="533400" y="45720"/>
                </a:cubicBezTo>
                <a:lnTo>
                  <a:pt x="5791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3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rum.ngs.ru/preview/forum/upload_files/cd8980a1f628a8cfe4e2d68a886ee346_e2b59ffa8683661445be24048d498951_131626772188_800p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7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814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389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Информационные источники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428604"/>
            <a:ext cx="90011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Особенности обучения школьников по программе Б.М. </a:t>
            </a:r>
            <a:r>
              <a:rPr lang="ru-RU" dirty="0" err="1"/>
              <a:t>Неменского</a:t>
            </a:r>
            <a:r>
              <a:rPr lang="ru-RU" dirty="0"/>
              <a:t> «Изобразительное искусство и художественный труд» лекции дистанционного курса повышения. Москва Педагогический университет «Первое сентября» 2010 года.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2"/>
              </a:rPr>
              <a:t>http://multiki.arjlover.net/info/progulka.avi.html</a:t>
            </a:r>
            <a:r>
              <a:rPr lang="ru-RU" dirty="0"/>
              <a:t> </a:t>
            </a:r>
            <a:r>
              <a:rPr lang="ru-RU" i="1" dirty="0"/>
              <a:t>  мультфильм «Прогулка».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>
                <a:hlinkClick r:id="rId3"/>
              </a:rPr>
              <a:t>http://b-track.ru/?page=song&amp;id=5495</a:t>
            </a:r>
            <a:r>
              <a:rPr lang="ru-RU" dirty="0"/>
              <a:t> </a:t>
            </a:r>
            <a:r>
              <a:rPr lang="ru-RU" u="sng" dirty="0"/>
              <a:t>   </a:t>
            </a:r>
            <a:r>
              <a:rPr lang="ru-RU" i="1" dirty="0"/>
              <a:t>звуковой файл песни </a:t>
            </a:r>
            <a:r>
              <a:rPr lang="ru-RU" i="1" dirty="0" err="1"/>
              <a:t>А.Варламова</a:t>
            </a:r>
            <a:r>
              <a:rPr lang="ru-RU" i="1" dirty="0"/>
              <a:t> "Песенка бабочек" </a:t>
            </a:r>
            <a:endParaRPr lang="ru-RU" dirty="0"/>
          </a:p>
          <a:p>
            <a:r>
              <a:rPr lang="ru-RU" i="1" dirty="0"/>
              <a:t>- </a:t>
            </a:r>
            <a:r>
              <a:rPr lang="ru-RU" u="sng" dirty="0">
                <a:hlinkClick r:id="rId4"/>
              </a:rPr>
              <a:t>http://www.tatuirovanie.ru/pic/butterfly_tattoos_025.jpg</a:t>
            </a:r>
            <a:r>
              <a:rPr lang="ru-RU" dirty="0"/>
              <a:t> фон слайдов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5"/>
              </a:rPr>
              <a:t>http://www.artsides.ru/big/item_2307.jpg</a:t>
            </a:r>
            <a:r>
              <a:rPr lang="ru-RU" dirty="0"/>
              <a:t> рисунок бабочки слайд №3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6"/>
              </a:rPr>
              <a:t>http://anime.toppik.ru/_ph/13/1/428010428.jpg</a:t>
            </a:r>
            <a:r>
              <a:rPr lang="ru-RU" dirty="0"/>
              <a:t> бабочка слайд №4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7"/>
              </a:rPr>
              <a:t>http://gif2000.narod.ru/gif/1/Cardinal.gif</a:t>
            </a:r>
            <a:r>
              <a:rPr lang="ru-RU" dirty="0"/>
              <a:t> бабочка слайд №4</a:t>
            </a:r>
          </a:p>
          <a:p>
            <a:r>
              <a:rPr lang="ru-RU" i="1" dirty="0"/>
              <a:t>- </a:t>
            </a:r>
            <a:r>
              <a:rPr lang="ru-RU" u="sng" dirty="0">
                <a:hlinkClick r:id="rId8"/>
              </a:rPr>
              <a:t>http://www.javax.ru/gif/gif1.gif</a:t>
            </a:r>
            <a:r>
              <a:rPr lang="ru-RU" dirty="0"/>
              <a:t> бабочка слайд №4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9"/>
              </a:rPr>
              <a:t>http://fantasyflash.ru/anime/butterfly/image/butterfly12.gif</a:t>
            </a:r>
            <a:r>
              <a:rPr lang="ru-RU" dirty="0"/>
              <a:t> бабочка слайд №4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10"/>
              </a:rPr>
              <a:t>http://stihoff.ucoz.ru/_ph/157/2/409278709.gif</a:t>
            </a:r>
            <a:r>
              <a:rPr lang="ru-RU" dirty="0"/>
              <a:t>  бабочка слайд №4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11"/>
              </a:rPr>
              <a:t>http://www.artap.ru/butterfly/butterfly12.jpg</a:t>
            </a:r>
            <a:r>
              <a:rPr lang="ru-RU" dirty="0"/>
              <a:t> крапивница слайд №5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12"/>
              </a:rPr>
              <a:t>http://zoopark.su/blog/insects/1008.html</a:t>
            </a:r>
            <a:r>
              <a:rPr lang="ru-RU" dirty="0"/>
              <a:t> павлиний глаз слайд №5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13"/>
              </a:rPr>
              <a:t>http://molbiol.ru/forums/uploads/a002/b069/post-57844-1304441057.jpg</a:t>
            </a:r>
            <a:r>
              <a:rPr lang="ru-RU" dirty="0"/>
              <a:t> адмирал слайд №5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14"/>
              </a:rPr>
              <a:t>http://img0.liveinternet.ru/images/attach/c/1/73/990/73990448_68452237_apollon.jpg</a:t>
            </a:r>
            <a:r>
              <a:rPr lang="ru-RU" dirty="0"/>
              <a:t> аполлон слайд №5 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15"/>
              </a:rPr>
              <a:t>http://s47.radikal.ru/i116/1008/be/52bf931e9fdb.jpg</a:t>
            </a:r>
            <a:r>
              <a:rPr lang="ru-RU" dirty="0"/>
              <a:t> махаон слайд №5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16"/>
              </a:rPr>
              <a:t>http://forum.ngs.ru/preview/forum/upload_file....800px.jpg</a:t>
            </a:r>
            <a:r>
              <a:rPr lang="ru-RU" dirty="0"/>
              <a:t> поляна цветов слайд №7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288</Words>
  <Application>Microsoft Office PowerPoint</Application>
  <PresentationFormat>Экран (4:3)</PresentationFormat>
  <Paragraphs>36</Paragraphs>
  <Slides>8</Slides>
  <Notes>0</Notes>
  <HiddenSlides>2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Мила</dc:creator>
  <cp:lastModifiedBy>Мила</cp:lastModifiedBy>
  <cp:revision>129</cp:revision>
  <dcterms:created xsi:type="dcterms:W3CDTF">2011-09-17T07:41:28Z</dcterms:created>
  <dcterms:modified xsi:type="dcterms:W3CDTF">2011-11-20T13:45:11Z</dcterms:modified>
</cp:coreProperties>
</file>