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262" r:id="rId4"/>
    <p:sldId id="263" r:id="rId5"/>
    <p:sldId id="257" r:id="rId6"/>
    <p:sldId id="305" r:id="rId7"/>
    <p:sldId id="304" r:id="rId8"/>
    <p:sldId id="266" r:id="rId9"/>
    <p:sldId id="267" r:id="rId10"/>
    <p:sldId id="260" r:id="rId11"/>
    <p:sldId id="261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306" r:id="rId30"/>
    <p:sldId id="284" r:id="rId31"/>
    <p:sldId id="285" r:id="rId32"/>
    <p:sldId id="286" r:id="rId33"/>
    <p:sldId id="288" r:id="rId34"/>
    <p:sldId id="307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8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6E334-459E-44E2-934B-DC6B822762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230D0-A00F-406C-8EEF-7C576A20B4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771CC-A679-4385-83E9-90E79D85C4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AA949-E7B3-4FF0-94F4-149D4DDE71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FD376-557C-4C52-8C69-B57F8FB059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35EB0-B5B2-4F37-BB1E-09D44AB53E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EDEBD-13BF-483A-917B-7E5672263B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CC7AD-6CB5-4543-B293-9E7B5A5C7F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CD7B2-0E90-4C9D-9207-924460B5DA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F9E46-C388-4C56-903D-A5BBBD38B8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3EC50-1AEC-4060-BE82-AB2072D536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DEBCF">
                <a:alpha val="0"/>
              </a:srgbClr>
            </a:gs>
            <a:gs pos="50000">
              <a:srgbClr val="9CB86E"/>
            </a:gs>
            <a:gs pos="27000">
              <a:srgbClr val="156B13">
                <a:alpha val="67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0B9429-C629-4C98-A827-B32BC2548CD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rcio.pnzgu.ru/personal/54/1/4/index.2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igfoto.ru/gallery/albums/userpics/13292/normal_IMG_6772_pr_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img-2002-04.photosight.ru/19/32296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photoforum.ru/f/photo/000/276/276866_7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photoforum.ru/f/photo/000/372/372741_69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kulichki.com/~tolkien/arhiv/manuscr/Flowers/Holm-oak3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bonsaisale.narod.ru/images/DSC08618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fotki.yandex.ru/users/zabenok/view/52323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fotki.yandex.ru/users/andreinl/view/46858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15rus.ru/forum/files/_1_478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oto-konkurs.ru/data/media/19/660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g-2003-10.photosight.ru/05/316001.j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-2004-12.photosight.ru/08/696578.jp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emenagrad.ru/041207/144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woodhead.ru/images/derev-28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981075"/>
            <a:ext cx="5327650" cy="5400675"/>
          </a:xfrm>
        </p:spPr>
        <p:txBody>
          <a:bodyPr/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52" name="Picture 4" descr="http://rcio.pnzgu.ru/personal/54/1/4/index.2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403350" y="331788"/>
            <a:ext cx="6013988" cy="6311922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Подснежники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7632700" cy="4205288"/>
          </a:xfrm>
        </p:spPr>
        <p:txBody>
          <a:bodyPr/>
          <a:lstStyle/>
          <a:p>
            <a:endParaRPr lang="ru-RU"/>
          </a:p>
        </p:txBody>
      </p:sp>
      <p:pic>
        <p:nvPicPr>
          <p:cNvPr id="6149" name="Picture 5" descr="Картинка 1 из 77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7338"/>
            <a:ext cx="3313112" cy="4168775"/>
          </a:xfrm>
          <a:prstGeom prst="rect">
            <a:avLst/>
          </a:prstGeom>
          <a:noFill/>
        </p:spPr>
      </p:pic>
      <p:pic>
        <p:nvPicPr>
          <p:cNvPr id="6151" name="Picture 7" descr="Картинка 7 из 77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1557338"/>
            <a:ext cx="3429000" cy="4313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Лилия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3" name="Picture 5" descr="Картинка 16 из 24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12875"/>
            <a:ext cx="5219700" cy="4660900"/>
          </a:xfrm>
          <a:prstGeom prst="rect">
            <a:avLst/>
          </a:prstGeom>
          <a:noFill/>
        </p:spPr>
      </p:pic>
      <p:pic>
        <p:nvPicPr>
          <p:cNvPr id="7175" name="Picture 7" descr="Картинка 5 из 242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1628775"/>
            <a:ext cx="2914650" cy="446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Дуб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600200"/>
            <a:ext cx="5400675" cy="4492625"/>
          </a:xfrm>
        </p:spPr>
        <p:txBody>
          <a:bodyPr/>
          <a:lstStyle/>
          <a:p>
            <a:endParaRPr lang="ru-RU"/>
          </a:p>
        </p:txBody>
      </p:sp>
      <p:pic>
        <p:nvPicPr>
          <p:cNvPr id="10247" name="Picture 7" descr="Картинка 1 из 41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557338"/>
            <a:ext cx="5400675" cy="453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Самшит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700213"/>
            <a:ext cx="5689600" cy="4454525"/>
          </a:xfrm>
        </p:spPr>
        <p:txBody>
          <a:bodyPr/>
          <a:lstStyle/>
          <a:p>
            <a:endParaRPr lang="ru-RU"/>
          </a:p>
        </p:txBody>
      </p:sp>
      <p:pic>
        <p:nvPicPr>
          <p:cNvPr id="11269" name="Picture 5" descr="Картинка 9 из 1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700213"/>
            <a:ext cx="5688013" cy="4519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Тюльпан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pic>
        <p:nvPicPr>
          <p:cNvPr id="14341" name="Picture 5" descr="0_cce1_155a4d81_-1-L">
            <a:hlinkClick r:id="rId2" tooltip="Перейти к следующему фото автора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047750"/>
            <a:ext cx="3521075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Пион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1775" y="1557338"/>
            <a:ext cx="4105275" cy="4525962"/>
          </a:xfrm>
        </p:spPr>
        <p:txBody>
          <a:bodyPr/>
          <a:lstStyle/>
          <a:p>
            <a:endParaRPr lang="ru-RU" sz="3600"/>
          </a:p>
        </p:txBody>
      </p:sp>
      <p:pic>
        <p:nvPicPr>
          <p:cNvPr id="15365" name="Picture 5" descr="0_b70b_af3eb310_L">
            <a:hlinkClick r:id="rId2" tooltip="Перейти к следующему фото автора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1557338"/>
            <a:ext cx="4032250" cy="468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Журавли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848600" cy="4464050"/>
          </a:xfrm>
        </p:spPr>
        <p:txBody>
          <a:bodyPr/>
          <a:lstStyle/>
          <a:p>
            <a:endParaRPr lang="ru-RU" sz="4400"/>
          </a:p>
        </p:txBody>
      </p:sp>
      <p:pic>
        <p:nvPicPr>
          <p:cNvPr id="16389" name="Picture 5" descr="Картинка 7 из 82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557338"/>
            <a:ext cx="7848600" cy="446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Зубр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208963" cy="4857750"/>
          </a:xfrm>
        </p:spPr>
        <p:txBody>
          <a:bodyPr/>
          <a:lstStyle/>
          <a:p>
            <a:endParaRPr lang="ru-RU"/>
          </a:p>
        </p:txBody>
      </p:sp>
      <p:pic>
        <p:nvPicPr>
          <p:cNvPr id="17413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8269288" cy="566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Косуля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196975"/>
            <a:ext cx="6913563" cy="4824413"/>
          </a:xfrm>
        </p:spPr>
        <p:txBody>
          <a:bodyPr/>
          <a:lstStyle/>
          <a:p>
            <a:endParaRPr lang="ru-RU"/>
          </a:p>
        </p:txBody>
      </p:sp>
      <p:pic>
        <p:nvPicPr>
          <p:cNvPr id="18437" name="Picture 5" descr="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196975"/>
            <a:ext cx="6913563" cy="482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Жук-олень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135938" cy="5256212"/>
          </a:xfrm>
        </p:spPr>
        <p:txBody>
          <a:bodyPr/>
          <a:lstStyle/>
          <a:p>
            <a:endParaRPr lang="ru-RU"/>
          </a:p>
        </p:txBody>
      </p:sp>
      <p:pic>
        <p:nvPicPr>
          <p:cNvPr id="19461" name="Picture 5" descr="normal__DSC31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254125"/>
            <a:ext cx="8135938" cy="528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B050"/>
                </a:solidFill>
              </a:rPr>
              <a:t>Данные слайды дополняют уроки к учебнику  Н.Я.Дмитриевой, А.Н. Казаковой «Мы и окружающий мир»  (1-й класс) по темам:</a:t>
            </a:r>
          </a:p>
          <a:p>
            <a:r>
              <a:rPr lang="ru-RU" sz="2800" dirty="0"/>
              <a:t>«Разнообразие природы» (уроки10-11)</a:t>
            </a:r>
          </a:p>
          <a:p>
            <a:r>
              <a:rPr lang="ru-RU" sz="2800" dirty="0"/>
              <a:t>«Растения» (урок 14)</a:t>
            </a:r>
          </a:p>
          <a:p>
            <a:r>
              <a:rPr lang="ru-RU" sz="2800" dirty="0"/>
              <a:t>«Разнообразие растений и животных» (урок 15)</a:t>
            </a:r>
          </a:p>
          <a:p>
            <a:r>
              <a:rPr lang="ru-RU" sz="2800" dirty="0"/>
              <a:t>«Природа и человек» (урок 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Речной бобр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7416800" cy="4354512"/>
          </a:xfrm>
        </p:spPr>
        <p:txBody>
          <a:bodyPr/>
          <a:lstStyle/>
          <a:p>
            <a:endParaRPr lang="ru-RU"/>
          </a:p>
        </p:txBody>
      </p:sp>
      <p:pic>
        <p:nvPicPr>
          <p:cNvPr id="20485" name="Picture 5" descr="z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00213"/>
            <a:ext cx="7632700" cy="432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Белый медведь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-2116138"/>
            <a:ext cx="8229600" cy="730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200"/>
          </a:p>
        </p:txBody>
      </p:sp>
      <p:pic>
        <p:nvPicPr>
          <p:cNvPr id="21509" name="Picture 5" descr="3953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41425"/>
            <a:ext cx="8496300" cy="5573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Амурский тигр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611188" y="-1611313"/>
            <a:ext cx="8075612" cy="7143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200"/>
          </a:p>
        </p:txBody>
      </p:sp>
      <p:pic>
        <p:nvPicPr>
          <p:cNvPr id="22535" name="Picture 7" descr="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268413"/>
            <a:ext cx="3935413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Леопард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457200" y="-2332038"/>
            <a:ext cx="8229600" cy="730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23557" name="Picture 5" descr="36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57338"/>
            <a:ext cx="7705725" cy="511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Морж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684213" y="-1684338"/>
            <a:ext cx="8229600" cy="1444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24581" name="Picture 5" descr="odobenus_rosmarus-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6975"/>
            <a:ext cx="8135937" cy="5545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Снежный барс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457200" y="-1684338"/>
            <a:ext cx="8229600" cy="730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25605" name="Picture 5" descr="0_97b5_3e4cfc0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25538"/>
            <a:ext cx="7620000" cy="5160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Обыкновенный тюлень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457200" y="-1395413"/>
            <a:ext cx="8229600" cy="7143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26629" name="Picture 5" descr="17280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96975"/>
            <a:ext cx="7416800" cy="5545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Серый дельфин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96875" y="-8380413"/>
            <a:ext cx="8229600" cy="2663825"/>
          </a:xfrm>
        </p:spPr>
        <p:txBody>
          <a:bodyPr/>
          <a:lstStyle/>
          <a:p>
            <a:endParaRPr lang="ru-RU"/>
          </a:p>
        </p:txBody>
      </p:sp>
      <p:pic>
        <p:nvPicPr>
          <p:cNvPr id="27653" name="Picture 5" descr="2531-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41438"/>
            <a:ext cx="7921625" cy="5230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Чёрный журавль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-892175"/>
            <a:ext cx="8229600" cy="730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29701" name="Picture 5" descr="0_94e6_39c39f4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50950"/>
            <a:ext cx="8353425" cy="5233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Северный олень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0" y="-892175"/>
            <a:ext cx="69850" cy="69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54277" name="Picture 5" descr="sever_o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285875"/>
            <a:ext cx="7200900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колокольчики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86688" cy="5068888"/>
          </a:xfrm>
        </p:spPr>
        <p:txBody>
          <a:bodyPr/>
          <a:lstStyle/>
          <a:p>
            <a:endParaRPr lang="ru-RU"/>
          </a:p>
        </p:txBody>
      </p:sp>
      <p:pic>
        <p:nvPicPr>
          <p:cNvPr id="8197" name="Picture 5" descr="Картинка 1 из 136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628775"/>
            <a:ext cx="4284662" cy="5040313"/>
          </a:xfrm>
          <a:prstGeom prst="rect">
            <a:avLst/>
          </a:prstGeom>
          <a:noFill/>
        </p:spPr>
      </p:pic>
      <p:pic>
        <p:nvPicPr>
          <p:cNvPr id="8199" name="Picture 7" descr="Картинка 5 из 136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2276475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Дрофа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457200" y="-1108075"/>
            <a:ext cx="8229600" cy="730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30725" name="Picture 5" descr="4578944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68400"/>
            <a:ext cx="7993062" cy="5500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Белая цапля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457200" y="-3627438"/>
            <a:ext cx="8229600" cy="431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400"/>
          </a:p>
        </p:txBody>
      </p:sp>
      <p:pic>
        <p:nvPicPr>
          <p:cNvPr id="31749" name="Picture 5" descr="1484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25538"/>
            <a:ext cx="7416800" cy="507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Розовый пеликан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-180975" y="-5932488"/>
            <a:ext cx="8229600" cy="5048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800"/>
          </a:p>
        </p:txBody>
      </p:sp>
      <p:pic>
        <p:nvPicPr>
          <p:cNvPr id="32773" name="Picture 5" descr="2029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8572500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Степной орёл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-747713"/>
            <a:ext cx="8229600" cy="730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34821" name="Picture 5" descr="bird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96975"/>
            <a:ext cx="8064500" cy="533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Черный аист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539750" y="-458788"/>
            <a:ext cx="133350" cy="11588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55301" name="Picture 5" descr="_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1196975"/>
            <a:ext cx="9753600" cy="626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/>
              <a:t>Обыкновенный фламинго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457200" y="-1323975"/>
            <a:ext cx="8229600" cy="730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35845" name="Picture 5" descr="flamingos_hellabrun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12875"/>
            <a:ext cx="8424862" cy="5256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Беркут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611188" y="-2332038"/>
            <a:ext cx="8229600" cy="730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36869" name="Picture 5" descr="176449-1-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341438"/>
            <a:ext cx="7105650" cy="5329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Мандаринка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-107950" y="-531813"/>
            <a:ext cx="107950" cy="7461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37893" name="Picture 5" descr="0_9a29_2d5138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68413"/>
            <a:ext cx="7620000" cy="5380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Малый лебедь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-133350" y="-387350"/>
            <a:ext cx="133350" cy="69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38917" name="Picture 5" descr="1228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57325"/>
            <a:ext cx="8569325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Белая чайка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395288" y="-747713"/>
            <a:ext cx="73025" cy="889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39941" name="Picture 5" descr="plotnikova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25538"/>
            <a:ext cx="7620000" cy="5376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липа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557338"/>
            <a:ext cx="5616575" cy="4924425"/>
          </a:xfrm>
        </p:spPr>
        <p:txBody>
          <a:bodyPr/>
          <a:lstStyle/>
          <a:p>
            <a:endParaRPr lang="ru-RU"/>
          </a:p>
        </p:txBody>
      </p:sp>
      <p:pic>
        <p:nvPicPr>
          <p:cNvPr id="9221" name="Picture 5" descr="Картинка 5 из 10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341438"/>
            <a:ext cx="5976938" cy="532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Филин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-819150"/>
            <a:ext cx="71438" cy="730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41989" name="Picture 5" descr="25957_800_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8351838" cy="552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Камышовая жаба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250825" y="-603250"/>
            <a:ext cx="69850" cy="69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43013" name="Picture 5" descr="91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96975"/>
            <a:ext cx="6096000" cy="5199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Осётр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827088" y="-531813"/>
            <a:ext cx="144462" cy="7143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44037" name="Picture 5" descr="osetr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57300"/>
            <a:ext cx="7620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Стерлядь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395288" y="-674688"/>
            <a:ext cx="93662" cy="69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45061" name="Picture 5" descr="01e574ec3e7ec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362200"/>
            <a:ext cx="5715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Озёрный лосось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250825" y="-892175"/>
            <a:ext cx="69850" cy="69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46085" name="Picture 5" descr="los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514600"/>
            <a:ext cx="5183187" cy="414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Чёрный амур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-674688"/>
            <a:ext cx="71438" cy="1444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47109" name="Picture 5" descr="2994-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066925"/>
            <a:ext cx="8064500" cy="3306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Сом Солдатова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250825" y="-1035050"/>
            <a:ext cx="133350" cy="69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48133" name="Picture 5" descr="s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25638"/>
            <a:ext cx="8713787" cy="421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Шмель-отшельник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250825" y="-674688"/>
            <a:ext cx="80963" cy="69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49157" name="Picture 5" descr="86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11250"/>
            <a:ext cx="8064500" cy="555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Кавказская жужелица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179388" y="-674688"/>
            <a:ext cx="93662" cy="69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50181" name="Picture 5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250950"/>
            <a:ext cx="6985000" cy="5233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Титина</a:t>
            </a:r>
            <a:r>
              <a:rPr lang="ru-RU" dirty="0" smtClean="0"/>
              <a:t> Людмила</a:t>
            </a:r>
            <a:endParaRPr lang="ru-RU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804" y="5732497"/>
            <a:ext cx="8229600" cy="1125527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Viki.rdf.ru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Кубышка</a:t>
            </a:r>
          </a:p>
        </p:txBody>
      </p:sp>
      <p:pic>
        <p:nvPicPr>
          <p:cNvPr id="3076" name="Picture 4" descr="Kubishka_malaya_%21_[1]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76450" y="1600200"/>
            <a:ext cx="4989513" cy="5257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Лотос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0" y="-531813"/>
            <a:ext cx="133350" cy="11588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53253" name="Picture 5" descr="6583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96975"/>
            <a:ext cx="8640763" cy="566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Ландыши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250825" y="-531813"/>
            <a:ext cx="133350" cy="11588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52229" name="Picture 5" descr="1211859726_14-4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96975"/>
            <a:ext cx="7920037" cy="532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Калина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600200"/>
            <a:ext cx="5832475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2293" name="Picture 5" descr="Картинка 10 из 15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403350"/>
            <a:ext cx="5832475" cy="490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r>
              <a:rPr lang="ru-RU" sz="3600" dirty="0"/>
              <a:t>Лиственница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5005388" y="1916113"/>
            <a:ext cx="4679950" cy="4321175"/>
          </a:xfrm>
        </p:spPr>
        <p:txBody>
          <a:bodyPr/>
          <a:lstStyle/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238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/>
          </a:p>
        </p:txBody>
      </p:sp>
      <p:pic>
        <p:nvPicPr>
          <p:cNvPr id="13318" name="Picture 6" descr="Картинка 8 из 10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700213"/>
            <a:ext cx="4032250" cy="453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 книга росси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 книга россии</Template>
  <TotalTime>6</TotalTime>
  <Words>127</Words>
  <Application>Microsoft Office PowerPoint</Application>
  <PresentationFormat>Экран (4:3)</PresentationFormat>
  <Paragraphs>54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Arial</vt:lpstr>
      <vt:lpstr>кр книга россии</vt:lpstr>
      <vt:lpstr>Слайд 1</vt:lpstr>
      <vt:lpstr>Слайд 2</vt:lpstr>
      <vt:lpstr>колокольчики</vt:lpstr>
      <vt:lpstr>липа</vt:lpstr>
      <vt:lpstr>Кубышка</vt:lpstr>
      <vt:lpstr>Лотос </vt:lpstr>
      <vt:lpstr>Ландыши </vt:lpstr>
      <vt:lpstr>Калина </vt:lpstr>
      <vt:lpstr>Лиственница</vt:lpstr>
      <vt:lpstr>Подснежники</vt:lpstr>
      <vt:lpstr>Лилия</vt:lpstr>
      <vt:lpstr>Дуб</vt:lpstr>
      <vt:lpstr>Самшит</vt:lpstr>
      <vt:lpstr>Тюльпан</vt:lpstr>
      <vt:lpstr>Пион</vt:lpstr>
      <vt:lpstr>Журавли</vt:lpstr>
      <vt:lpstr>Зубр</vt:lpstr>
      <vt:lpstr>Косуля</vt:lpstr>
      <vt:lpstr>Жук-олень</vt:lpstr>
      <vt:lpstr>Речной бобр</vt:lpstr>
      <vt:lpstr>Белый медведь</vt:lpstr>
      <vt:lpstr>Амурский тигр</vt:lpstr>
      <vt:lpstr>Леопард</vt:lpstr>
      <vt:lpstr>Морж</vt:lpstr>
      <vt:lpstr>Снежный барс</vt:lpstr>
      <vt:lpstr>Обыкновенный тюлень</vt:lpstr>
      <vt:lpstr>Серый дельфин</vt:lpstr>
      <vt:lpstr>Чёрный журавль</vt:lpstr>
      <vt:lpstr>Северный олень</vt:lpstr>
      <vt:lpstr>Дрофа</vt:lpstr>
      <vt:lpstr>Белая цапля</vt:lpstr>
      <vt:lpstr>Розовый пеликан</vt:lpstr>
      <vt:lpstr>Степной орёл</vt:lpstr>
      <vt:lpstr>Черный аист</vt:lpstr>
      <vt:lpstr>Обыкновенный фламинго</vt:lpstr>
      <vt:lpstr>Беркут</vt:lpstr>
      <vt:lpstr>Мандаринка</vt:lpstr>
      <vt:lpstr>Малый лебедь</vt:lpstr>
      <vt:lpstr>Белая чайка</vt:lpstr>
      <vt:lpstr>Филин</vt:lpstr>
      <vt:lpstr>Камышовая жаба</vt:lpstr>
      <vt:lpstr>Осётр</vt:lpstr>
      <vt:lpstr>Стерлядь</vt:lpstr>
      <vt:lpstr>Озёрный лосось</vt:lpstr>
      <vt:lpstr>Чёрный амур</vt:lpstr>
      <vt:lpstr>Сом Солдатова</vt:lpstr>
      <vt:lpstr>Шмель-отшельник</vt:lpstr>
      <vt:lpstr>Кавказская жужелица</vt:lpstr>
      <vt:lpstr>Титина Людмила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viki</dc:creator>
  <cp:lastModifiedBy>viki</cp:lastModifiedBy>
  <cp:revision>1</cp:revision>
  <dcterms:created xsi:type="dcterms:W3CDTF">2012-05-20T08:10:05Z</dcterms:created>
  <dcterms:modified xsi:type="dcterms:W3CDTF">2012-05-20T08:16:22Z</dcterms:modified>
</cp:coreProperties>
</file>