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2" r:id="rId4"/>
    <p:sldMasterId id="2147483735" r:id="rId5"/>
    <p:sldMasterId id="2147483748" r:id="rId6"/>
    <p:sldMasterId id="2147483760" r:id="rId7"/>
    <p:sldMasterId id="2147483772" r:id="rId8"/>
    <p:sldMasterId id="2147483784" r:id="rId9"/>
    <p:sldMasterId id="2147483797" r:id="rId10"/>
    <p:sldMasterId id="2147483811" r:id="rId11"/>
    <p:sldMasterId id="2147483826" r:id="rId12"/>
    <p:sldMasterId id="2147483838" r:id="rId13"/>
    <p:sldMasterId id="2147483850" r:id="rId14"/>
    <p:sldMasterId id="2147483862" r:id="rId15"/>
    <p:sldMasterId id="2147483874" r:id="rId16"/>
    <p:sldMasterId id="2147483886" r:id="rId17"/>
    <p:sldMasterId id="2147483898" r:id="rId18"/>
    <p:sldMasterId id="2147483910" r:id="rId19"/>
  </p:sldMasterIdLst>
  <p:notesMasterIdLst>
    <p:notesMasterId r:id="rId35"/>
  </p:notesMasterIdLst>
  <p:sldIdLst>
    <p:sldId id="270" r:id="rId20"/>
    <p:sldId id="262" r:id="rId21"/>
    <p:sldId id="256" r:id="rId22"/>
    <p:sldId id="257" r:id="rId23"/>
    <p:sldId id="258" r:id="rId24"/>
    <p:sldId id="259" r:id="rId25"/>
    <p:sldId id="260" r:id="rId26"/>
    <p:sldId id="264" r:id="rId27"/>
    <p:sldId id="263" r:id="rId28"/>
    <p:sldId id="261" r:id="rId29"/>
    <p:sldId id="265" r:id="rId30"/>
    <p:sldId id="266" r:id="rId31"/>
    <p:sldId id="271" r:id="rId32"/>
    <p:sldId id="267" r:id="rId33"/>
    <p:sldId id="2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CCFF99"/>
    <a:srgbClr val="FFFF66"/>
    <a:srgbClr val="FF5050"/>
    <a:srgbClr val="FF9933"/>
    <a:srgbClr val="706DA7"/>
    <a:srgbClr val="A0D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5262-E09D-45B3-8EB6-F633A4908E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1DA4-5BB4-4576-98C1-95127D494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1DA4-5BB4-4576-98C1-95127D494A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15DD-6DD4-43D5-82FE-800AACEE7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AF50-2D3D-442C-BC98-CAD7E479D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537B-D413-4126-BA8B-8F6DF6CB4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C836-CD52-47B3-94DC-703AC8B06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FCB9-8B8E-41A3-9159-64EF2271A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7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70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1910-A766-47AD-8C78-FE33A754A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8DA1-BB09-41D8-A7BD-425575F1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F827-4874-4C9C-9332-6F8E3F17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DB62-B296-4EBF-85CA-2B64CCE6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C118-1B14-4F39-8088-91C85C742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E224-771A-4582-8FA8-0B938B894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C7F7-755B-41E4-BF34-81FB26AE1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1A87-231C-4155-8853-B6D1F5DF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83CC-4420-4909-8741-CBC78F5AD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470F-76FD-483B-B41D-DA892D77C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4069-F648-4A8E-8F94-39BE47BE4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634D-EB24-483F-A3DC-0314BCE47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F388-E83C-43F7-ACF1-3DCAE356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71775" y="6045200"/>
            <a:ext cx="6372225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1775" y="5397500"/>
            <a:ext cx="6372225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7975" y="5110163"/>
            <a:ext cx="7772400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6045200"/>
            <a:ext cx="6400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419350"/>
            <a:ext cx="1925638" cy="42497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419350"/>
            <a:ext cx="5627687" cy="42497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8EB7D3-C1FF-4AF9-B792-CF8D259F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9BF2E2-6305-4ABC-B42C-AD650246587E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AD743F-6A17-4587-AF6D-14C7711CD1E4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9FBCFA-34C2-4B14-966E-B19602B2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0CF059-3542-44E2-B79F-DCE6C3D68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AD8E8F-22F5-4E1E-95EF-A3E566AE617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8590D-D4A4-417B-87E7-2B035BF3A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7CEC9D-7E60-4BCA-8291-9F988BD2D413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B9FA-005D-41C8-89AB-9D7BDBC9A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7015-5EEA-40C5-B4EA-6D9034477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69EB-F94D-4B82-B08F-23B3648F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50F-2869-4498-9415-38896562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4ABB-73E2-4014-821A-DF68CC5F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0B088-0B25-4631-877B-E18E3FA59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17DB-5982-48AC-BA18-F8322C379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F788-A971-42BA-97BB-135E5F995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FD5F-911B-4ECC-A891-C8FF8F625BFD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7E91-34C0-4F47-B80B-5C9021E2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EE56-D680-48B2-9FC4-C85323651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05DB-E1AB-401A-8F1D-1ABD3465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19F5-8D1F-4F14-AB5E-330500068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F920-6C4B-4E41-98A8-292736A41E5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D12C-7C64-49F2-8110-B5C7E62C1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22AD-15F1-4671-ADB3-F0CF5847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0897-3792-451C-952A-29A566996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5D3F-88A2-420D-AE11-661AC2AA8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BA07-2237-430A-BFE5-E2198A28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5F2F-95F8-4AF0-AA60-EF2700B53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465A-4735-41AE-BCBA-8670B083B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F14B-95DD-434A-9A69-B6BA614D4030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B231C-40E4-437F-B850-C7D29B662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4347-878B-4A82-BA72-6271920E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8084-78A4-4C6A-BC84-8C42820D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A76F-4974-442D-ACD1-BF34A7168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4C07-F107-45D4-9B25-99FEC4286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7E98-36F1-40F5-A543-F5995C9D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AB1A-5369-448E-A7DD-1F34F4C57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954E-32A0-4D16-AED3-C122A591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AC81-1208-4071-84B6-7CC2EB76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0CDE-7648-403A-A0C2-B116CA279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18D1-4E9E-4102-8428-92C5A9A7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972C-0074-4AB0-BDDD-C87764A7805C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C00-E5F4-456C-A4B5-DB515F7A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FCC5-598F-49E8-A61A-57C0169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308A-5022-46CD-A77C-8D98B057B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CDEE-CD49-489D-974D-382A60B6B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DF04-2499-438A-A099-95A62512C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038F-657D-4767-96C8-4BB10EDC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CC25-CF99-4328-BEFB-FB7B3CE9E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B4C8-1E75-42F6-B752-B027D887A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D536-7318-4672-8CAF-357F4FA7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DBF9-5CB2-401D-86E7-AA3DC0BF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32D08-24CD-4355-9575-0ECF8B7A3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D099-9497-452C-B44A-E74AAE78F5C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40C0-C1FA-4D12-9877-81754A96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8125-087D-4AE4-A353-11E06710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64CC-1DFC-4237-99D9-D3CC8E54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2E58-D4B7-48C6-B40B-FCF441FD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38A91-71AC-4561-95CF-2FF7E9C18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4E00-1A59-436D-B689-E006F8C18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BE240-8F6D-4DEC-8D3D-C33C1F66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A71C-4515-45BB-9BC5-3C9E35F7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DCBA-3D10-48DD-A34E-22B2C555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4C1D-282A-4BD0-BD20-ED7A2E83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4A17-96A7-4E44-800E-69EEAF21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D57-38E7-4E2A-9BB1-0444CEC24B86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E852-523E-4778-9DAB-F5FBDAF6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A5FA-E5DE-4F06-9AEE-1CBC43D7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203B-F00F-42D0-8400-641559654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D6C-E14E-4AD8-8192-7671DC2A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5249-B16F-47D8-953C-09E39B2CF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ED20-36CA-4B33-88AB-933C2475D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7A26-8B4E-4454-8A98-02878DFF4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529F2-2119-4810-855D-C0253C70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A7A3-7FF7-4D3D-B729-B5B1CA1E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BAA5-3BF4-431F-9236-F2276F6E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EFBA-86BC-4CCE-9EB0-65FAB8F65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25B8-E0F8-49D5-AF66-3577852110E1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16CE-E238-43D9-AA88-6FFDEEA83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BCE8-7687-4541-9181-2C8EBABEA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C4B5-235B-453E-8AC3-CDB5537E0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A543-CB5A-45F3-A4C1-7FC8AA86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F36D-65C7-4FA2-A408-C13A939BD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D2DF-5208-4CBE-B9D3-CC94E9D1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4353-A2CC-4EF0-8FA5-9C389A2F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03CE-5020-40AF-A9D5-FCC313F2F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906-DB69-4498-95B8-F1DB2BAD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035A-B570-483F-BDB2-0AC7560B6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740F-CDC7-48B7-AFCC-E6E6C8733CDD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65B73-63C6-4664-BD86-A10B71309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BDDD-C82A-4786-B12F-04F33894FDFD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2B04-8BC9-4CB0-9851-4CB9DA732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6A16-084F-42DE-9B6C-0D3B1459B674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7066-3F62-403C-80DA-C2D3C229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17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1D27B-DA3E-4C3F-BA65-E2FE9FA98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C03D-99A4-4D59-958E-9365744D9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C7D9-4030-4F78-8621-3922932A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BE62-A6B8-4A33-9501-4C87AE84A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079C-C37A-4200-937D-6FD97CAB9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7572-2CD0-4E0E-BCCD-18147626D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9ABE-D630-43D2-B4E9-E99F6140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61E6-5019-4AFE-AE90-53B388AF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63BF-B3C1-4DA1-9E44-A787AEB6E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3D31-9210-44AA-A524-AFF47E89C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4759-ED82-4FD0-9D1F-4D6CD7B7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AD73-E671-4EA1-89EF-A9ED90E9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60C81-E5AA-49B6-B313-CC4046E2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7288-E4FE-4B6D-825D-1F78348E3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2D0C-9D6E-4982-A15A-0D548E67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A506-7524-46B0-BCFF-98E7B4660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AF65-BB08-409A-9748-BCDA891AB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9CDB-6B10-40C1-B699-0B0609E25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14E1-76F3-488C-A17A-195988D33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CB0E-1B45-4257-BD32-F1B8AD94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228D-6BF0-4663-8C31-6B42F27BC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3B8A-F82E-4CE4-ABF5-9479CA452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E31B-FEC5-4567-A49F-4AF329603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4FDC-A3AF-407A-9815-6A5DC7E3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3451-F486-45EC-A322-248FE6B5B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A804-57FC-4DB2-9DF3-96A4F9ADA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1614-BBEC-47D8-B4B2-B0B05D7F4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A083D-6903-47D9-AC7E-FCE5EFEF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77E9-7402-421B-8872-5F9939E06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1785-985C-4DB5-85CB-39BCD4DA7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C211-639D-493A-9502-FF249E2E5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1994-3B17-41E6-A891-E97891D22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BF9E-FC70-40B1-8101-198B91CA9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E9298-D6B2-4021-B41D-5198C5F8F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CFE4-3009-4E2C-975D-ABFDBA406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189A-61FF-4B8A-9D30-0419420C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4BDE-1C99-41D7-8BFC-F25620E88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C2B5-F9FC-49B8-A21A-0A1CDA040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0A7F-E840-4842-A5CF-235AF298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7ED5-5334-4176-8E5A-0DF665984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6844-6BEE-4E69-A9C4-A15CB4639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431E-FF7A-49D0-9F6C-F2E8D926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2019-D39C-40F9-AD4F-7583282FD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AF20-E4A1-4F1C-A9FF-A00403F5F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A93D-21D0-4A7A-AF6A-31A533E9B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777E-62B9-4CCA-BFA0-C54AAB868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E097-9F92-483E-8881-1600D1D9F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5A47CF-5ADB-4D8D-9856-3320FFF80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8691-0D95-4B84-BA66-C4B2995F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ECAC-1667-4687-8855-7A7661ABA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F3B94-2019-4B37-B35D-ECFCAA18E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61A4-D42B-4ED5-AEAD-DDFBAE5F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7889-2F50-441C-860F-5B17E8FF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7ABA2-8D61-4B2B-A4C8-A819B0231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8162-5A68-447F-89E3-76BB01CB4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A7A5-B7BA-469B-845E-73E27866A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07E1-3A2D-430A-9127-1F2BE923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3E1F-F873-43F3-8784-D5AD0A9F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477D-04CE-4FD1-9C77-50AADDCB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530C-A583-4047-A760-A578B6BE3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32FF-02AE-46E8-B49F-15D42EAD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6CC4-6763-4244-B7FC-CA318D93B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3E94-0815-4A1B-83F4-B13C8B924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73D9-C90F-4977-9019-3AB9413C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CBF3-39F4-45C0-941C-AC4835BE5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C3AF-0D8B-435E-B0F1-037DA15A6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5588-91B1-4014-98E5-8434C3601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6AB7-2F46-49BD-A9DA-230237DFA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68F2-CADC-4F67-8EE2-5FEDF717D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email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669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1CFF-54A2-49D3-B246-5DF39DF5A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F743-0C86-4147-B140-B14489FA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C110-AECE-4EF2-AA75-8A7E382B2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7E39-D3CE-47A2-858B-6980D0993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31E9-2108-4FB0-B06F-2E5AD4A09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DD96-97C3-4320-8B0D-B5E5A8CB7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2768A-F4A8-45D5-A774-DE5A70D8F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4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78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02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60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6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E482DEB-39FD-4B05-83CF-391FDC035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60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60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419350"/>
            <a:ext cx="76438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084763"/>
            <a:ext cx="9144000" cy="19891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5F3F3E9-2BC3-4BD4-AD40-C9D1E469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9DAB7B2-38E7-4881-B9C3-3A0577E50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DF6C1B6-6AC9-4E6B-85E9-5E2665538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E8D42BC-15B7-42F3-88B9-30C33B33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A487BA6-1D23-40A3-A178-F99922B43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7622863-731B-4287-BC46-C3D71D268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DA69A84-F2E7-4E94-87CA-269E5B56049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F47269D-A779-4D1F-86B8-1E9D7E85D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4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4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4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E83B294-BFD5-4B59-8333-31E6404C728F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65F4B8-DD65-418E-AA19-CDB67CA37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A777A16-A0F4-4D3C-B6DF-36F99DE1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73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4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74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4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4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4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7AE1416-E382-463A-AB95-13F70609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11" grpId="0"/>
      <p:bldP spid="5741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74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F498DB-8300-4114-BF6B-443F6EFB5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12643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644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646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fld id="{BA9BB6C8-28E3-4E90-9B5D-52A530ED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FF37AF16-107D-40EF-A360-CC75DE1A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38708BA-28C7-47B1-B173-130D3F7F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0D565"/>
            </a:gs>
            <a:gs pos="100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6589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89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6589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 cstate="email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922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90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0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992E06-2104-41CC-9AE8-786557F62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15.xml"/><Relationship Id="rId16" Type="http://schemas.openxmlformats.org/officeDocument/2006/relationships/image" Target="../media/image42.jpeg"/><Relationship Id="rId1" Type="http://schemas.openxmlformats.org/officeDocument/2006/relationships/audio" Target="file:///D:\&#1048;&#1050;&#1058;_&#1048;&#1047;&#1054;\&#1091;&#1088;&#1086;&#1082;&#1080;%201%20&#1082;&#1083;&#1072;&#1089;&#1089;\&#1091;&#1088;&#1086;&#1082;%20&#1083;&#1102;&#1073;&#1086;&#1074;&#1072;&#1085;&#1080;&#1103;\zvuki_lesa_.mp3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15.xml"/><Relationship Id="rId1" Type="http://schemas.openxmlformats.org/officeDocument/2006/relationships/video" Target="file:///D:\&#1048;&#1050;&#1058;_&#1048;&#1047;&#1054;\&#1091;&#1088;&#1086;&#1082;&#1080;%201%20&#1082;&#1083;&#1072;&#1089;&#1089;\&#1091;&#1088;&#1086;&#1082;%20&#1083;&#1102;&#1073;&#1086;&#1074;&#1072;&#1085;&#1080;&#1103;\&#1083;&#1077;&#1090;&#1086;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35photo.ru/repost/23/230749_0.jpg" TargetMode="External"/><Relationship Id="rId13" Type="http://schemas.openxmlformats.org/officeDocument/2006/relationships/hyperlink" Target="http://www.artap.ru/flower/flower56.jpg" TargetMode="External"/><Relationship Id="rId18" Type="http://schemas.openxmlformats.org/officeDocument/2006/relationships/hyperlink" Target="http://wpapers.ru/wallpapers/Ice-Water/Water/7424/1200x768_%D0%9C%D0%BE%D0%BA%D1%80%D0%B0%D1%8F-%D0%BF%D0%B0%D1%83%D1%82%D0%B8%D0%BD%D0%B0.jpg" TargetMode="External"/><Relationship Id="rId26" Type="http://schemas.openxmlformats.org/officeDocument/2006/relationships/hyperlink" Target="http://ejka.ru/blog/stihi/599.html" TargetMode="External"/><Relationship Id="rId3" Type="http://schemas.openxmlformats.org/officeDocument/2006/relationships/hyperlink" Target="http://gallery.forum-grad.ru/files/4/8/3/6/4/grotefoto-griwqedi.jpg" TargetMode="External"/><Relationship Id="rId21" Type="http://schemas.openxmlformats.org/officeDocument/2006/relationships/hyperlink" Target="http://img339.imageshack.us/img339/8364/dsc2898.jpg" TargetMode="External"/><Relationship Id="rId7" Type="http://schemas.openxmlformats.org/officeDocument/2006/relationships/hyperlink" Target="http://dic.academic.ru/pictures/wiki/files/73/Inachis_io_beentree_brok_2005.jpg" TargetMode="External"/><Relationship Id="rId12" Type="http://schemas.openxmlformats.org/officeDocument/2006/relationships/hyperlink" Target="http://www.custombackgroundsfortwitter.com/free-backgrounds/dandelion.jpg" TargetMode="External"/><Relationship Id="rId17" Type="http://schemas.openxmlformats.org/officeDocument/2006/relationships/hyperlink" Target="http://cache.photosight.ru/img/c/60c/4030341_large.jpg" TargetMode="External"/><Relationship Id="rId25" Type="http://schemas.openxmlformats.org/officeDocument/2006/relationships/hyperlink" Target="http://3mp3.com.ua/artists/10120/tracks/0" TargetMode="External"/><Relationship Id="rId2" Type="http://schemas.openxmlformats.org/officeDocument/2006/relationships/hyperlink" Target="http://rewalls.com/pic/201011/1024x768/reWalls.com-8592.jpg" TargetMode="External"/><Relationship Id="rId16" Type="http://schemas.openxmlformats.org/officeDocument/2006/relationships/hyperlink" Target="http://st.gdefon.ru/wallpapers_original/wallpapers/156745_grib_muxomor_trava_1920x1080_(www.GdeFon.ru).jpg" TargetMode="External"/><Relationship Id="rId20" Type="http://schemas.openxmlformats.org/officeDocument/2006/relationships/hyperlink" Target="http://d400.ru/content/2009/12/DSC_5791.jpg" TargetMode="External"/><Relationship Id="rId1" Type="http://schemas.openxmlformats.org/officeDocument/2006/relationships/slideLayout" Target="../slideLayouts/slideLayout215.xml"/><Relationship Id="rId6" Type="http://schemas.openxmlformats.org/officeDocument/2006/relationships/hyperlink" Target="http://rewalls.com/pic/201103/2560x1600/reWalls.com-26589.jpg" TargetMode="External"/><Relationship Id="rId11" Type="http://schemas.openxmlformats.org/officeDocument/2006/relationships/hyperlink" Target="http://hq-wallpapers.ru/wallpapers/hq-wallpapers_ru_macro_2354_1920x1200.jpg" TargetMode="External"/><Relationship Id="rId24" Type="http://schemas.openxmlformats.org/officeDocument/2006/relationships/hyperlink" Target="http://img1.liveinternet.ru/images/attach/c/0/53/675/53675787_1263279731_69471.jpg" TargetMode="External"/><Relationship Id="rId5" Type="http://schemas.openxmlformats.org/officeDocument/2006/relationships/hyperlink" Target="http://wallpaper.zoda.ru/bd/2007/11/24/a854e846601523067f24b64106d8c888.jpg" TargetMode="External"/><Relationship Id="rId15" Type="http://schemas.openxmlformats.org/officeDocument/2006/relationships/hyperlink" Target="http://hq-wallpapers.ru/wallpapers/hq-wallpapers_ru_macro_4_1920x1200.jpg" TargetMode="External"/><Relationship Id="rId23" Type="http://schemas.openxmlformats.org/officeDocument/2006/relationships/hyperlink" Target="http://i068.radikal.ru/1007/5c/d7ac7e4b769a.jpg" TargetMode="External"/><Relationship Id="rId10" Type="http://schemas.openxmlformats.org/officeDocument/2006/relationships/hyperlink" Target="http://macroid.ru/_data/82/IMG_10-08-02_8041.jpg" TargetMode="External"/><Relationship Id="rId19" Type="http://schemas.openxmlformats.org/officeDocument/2006/relationships/hyperlink" Target="http://4.bp.blogspot.com/_OXdf38BnHNU/TFpi0p6tKHI/AAAAAAAABZg/A5YmCyYPCt4/s1600/20100801_627-a-753710.JPG" TargetMode="External"/><Relationship Id="rId4" Type="http://schemas.openxmlformats.org/officeDocument/2006/relationships/hyperlink" Target="http://www.gandex.ru/upl/oboi/g_mac120.jpg" TargetMode="External"/><Relationship Id="rId9" Type="http://schemas.openxmlformats.org/officeDocument/2006/relationships/hyperlink" Target="http://www.zin.ru/biodiv/img/strek.jpg" TargetMode="External"/><Relationship Id="rId14" Type="http://schemas.openxmlformats.org/officeDocument/2006/relationships/hyperlink" Target="http://rewalls.com/pic/201103/1600x900/reWalls.com-27383.jpg" TargetMode="External"/><Relationship Id="rId22" Type="http://schemas.openxmlformats.org/officeDocument/2006/relationships/hyperlink" Target="http://www.torange.ru/photo/6/13/%D0%93%D1%80%D1%83%D0%B1%D0%B0%D1%8F-%D0%BA%D0%BE%D1%80%D0%B0-%D0%B1%D0%B5%D1%80%D0%B5%D0%B7%D1%8B-1286184769_96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.goodfon.ru/image/21168-1680x1192.jpg" TargetMode="External"/><Relationship Id="rId13" Type="http://schemas.openxmlformats.org/officeDocument/2006/relationships/hyperlink" Target="http://www.plantarium.ru/dat/landscapes/5/51/5104_90435b15.jpg" TargetMode="External"/><Relationship Id="rId18" Type="http://schemas.openxmlformats.org/officeDocument/2006/relationships/hyperlink" Target="http://www.youtube.com/watch?NR=1&amp;v=p522Ajq67l0" TargetMode="External"/><Relationship Id="rId3" Type="http://schemas.openxmlformats.org/officeDocument/2006/relationships/hyperlink" Target="http://rewalls.com/large/201010/5231.jpg" TargetMode="External"/><Relationship Id="rId7" Type="http://schemas.openxmlformats.org/officeDocument/2006/relationships/hyperlink" Target="http://www.fotoblog.by/users/128/21103/121998942348b78fafd7f3d1.50859304.jpg" TargetMode="External"/><Relationship Id="rId12" Type="http://schemas.openxmlformats.org/officeDocument/2006/relationships/hyperlink" Target="http://club.foto.ru/gallery/images/photo/2008/05/27/1111340.jpg" TargetMode="External"/><Relationship Id="rId17" Type="http://schemas.openxmlformats.org/officeDocument/2006/relationships/hyperlink" Target="http://hq-wallpapers.ru/wallpapers/hq-wallpapers_ru_nature_2284_1920x1200.jpg" TargetMode="External"/><Relationship Id="rId2" Type="http://schemas.openxmlformats.org/officeDocument/2006/relationships/hyperlink" Target="http://stixi.solnishkomoe.ru/stixi-o-lete-dlya-detej/" TargetMode="External"/><Relationship Id="rId16" Type="http://schemas.openxmlformats.org/officeDocument/2006/relationships/hyperlink" Target="http://rewalls.com/pic/201111/1920x1080/reWalls.com-53467.jpg" TargetMode="External"/><Relationship Id="rId1" Type="http://schemas.openxmlformats.org/officeDocument/2006/relationships/slideLayout" Target="../slideLayouts/slideLayout215.xml"/><Relationship Id="rId6" Type="http://schemas.openxmlformats.org/officeDocument/2006/relationships/hyperlink" Target="http://club.itdrom.com/files/gallery/gal_photo/scenery/2746.jpg" TargetMode="External"/><Relationship Id="rId11" Type="http://schemas.openxmlformats.org/officeDocument/2006/relationships/hyperlink" Target="http://positime.ru/wp-content/uploads/2010/09/12355.jpg" TargetMode="External"/><Relationship Id="rId5" Type="http://schemas.openxmlformats.org/officeDocument/2006/relationships/hyperlink" Target="http://www.gandex.ru/upl/oboi/u793_3240_romashki.jpg" TargetMode="External"/><Relationship Id="rId15" Type="http://schemas.openxmlformats.org/officeDocument/2006/relationships/hyperlink" Target="http://0puvpw.bay.livefilestore.com/y1pUrwJjMLZJfYeY6phZoWAj8mwJFHo5OodhjB8iTvGB9FE0BeeLto4WBH0cuW1i3ETvUBuimbWpw21_8G6Dzy0xg/Picnic%20in%20the%20park%20035.jpg" TargetMode="External"/><Relationship Id="rId10" Type="http://schemas.openxmlformats.org/officeDocument/2006/relationships/hyperlink" Target="http://rewalls.com/pic/201102/800x600/reWalls.com-22933.jpg" TargetMode="External"/><Relationship Id="rId4" Type="http://schemas.openxmlformats.org/officeDocument/2006/relationships/hyperlink" Target="http://img-fotki.yandex.ru/get/5211/miss-alenka-cat.0/0_6223d_7a3aba41_XL" TargetMode="External"/><Relationship Id="rId9" Type="http://schemas.openxmlformats.org/officeDocument/2006/relationships/hyperlink" Target="http://mycoweb.zxq.net/Submitted/AWP/Dub_AWP_20090603.jpg" TargetMode="External"/><Relationship Id="rId14" Type="http://schemas.openxmlformats.org/officeDocument/2006/relationships/hyperlink" Target="http://www.imagebar.net/out.php/i21075_2p7021299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5.xml"/><Relationship Id="rId1" Type="http://schemas.openxmlformats.org/officeDocument/2006/relationships/audio" Target="file:///D:\&#1048;&#1050;&#1058;_&#1048;&#1047;&#1054;\&#1091;&#1088;&#1086;&#1082;&#1080;%201%20&#1082;&#1083;&#1072;&#1089;&#1089;\&#1091;&#1088;&#1086;&#1082;%20&#1083;&#1102;&#1073;&#1086;&#1074;&#1072;&#1085;&#1080;&#1103;\&#1063;&#1090;&#1086;&#1073;_&#1088;&#1077;&#1073;&#1077;&#1085;&#1086;&#1082;_&#1073;&#1099;&#1083;_&#1079;&#1076;&#1086;&#1088;&#1086;&#1074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5720" y="5715016"/>
            <a:ext cx="857256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©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n-ea"/>
                <a:cs typeface="Arial" charset="0"/>
              </a:rPr>
              <a:t>Беленькая Людмила Владимировна,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n-ea"/>
                <a:cs typeface="Arial" charset="0"/>
              </a:rPr>
              <a:t>учитель ИЗО, МХК и черчения МБОУ СОШ №17 г.Красноярска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553108"/>
            <a:ext cx="828680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Здравствуй, лето!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Система уроков: </a:t>
            </a:r>
            <a:r>
              <a:rPr lang="ru-RU" sz="3200" b="1" dirty="0" smtClean="0">
                <a:solidFill>
                  <a:schemeClr val="bg1"/>
                </a:solidFill>
              </a:rPr>
              <a:t>урок любования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4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29520" y="214290"/>
            <a:ext cx="1515990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9" y="428604"/>
            <a:ext cx="6500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Программа по изобразительному искусству под редакцией Б.М. </a:t>
            </a:r>
            <a:r>
              <a:rPr lang="ru-RU" sz="2800" b="1" dirty="0" err="1" smtClean="0">
                <a:solidFill>
                  <a:schemeClr val="bg1"/>
                </a:solidFill>
              </a:rPr>
              <a:t>Неменского</a:t>
            </a:r>
            <a:r>
              <a:rPr lang="ru-RU" sz="2800" b="1" dirty="0" smtClean="0">
                <a:solidFill>
                  <a:schemeClr val="bg1"/>
                </a:solidFill>
              </a:rPr>
              <a:t> для 1 класса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142852"/>
            <a:ext cx="7429552" cy="785818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Что ты мне подаришь, лето?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57224" y="1000108"/>
            <a:ext cx="7430053" cy="5643602"/>
            <a:chOff x="857224" y="1000108"/>
            <a:chExt cx="7430053" cy="5643602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857224" y="5857892"/>
              <a:ext cx="7429552" cy="785818"/>
            </a:xfrm>
            <a:prstGeom prst="rect">
              <a:avLst/>
            </a:prstGeom>
            <a:solidFill>
              <a:srgbClr val="CCFF99"/>
            </a:solidFill>
            <a:ln w="5000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spc="150" normalizeH="0" baseline="0" noProof="0" dirty="0" smtClean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- Много солнечного света!</a:t>
              </a:r>
              <a:endParaRPr kumimoji="0" lang="ru-RU" sz="4000" b="1" i="0" u="none" strike="noStrike" kern="1200" spc="150" normalizeH="0" baseline="0" noProof="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2" name="Picture 2" descr="http://rewalls.com/large/201010/523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1000108"/>
              <a:ext cx="7430053" cy="4786346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857224" y="142852"/>
            <a:ext cx="7429552" cy="857256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небе радугу-дугу!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D:\ИКТ_ИЗО\урок любования\0_6223d_7a3aba41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000108"/>
            <a:ext cx="7572428" cy="564360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142852"/>
            <a:ext cx="7429552" cy="785818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ромашки на лугу!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D:\ИКТ_ИЗО\урок любования\u793_3240_romashk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000108"/>
            <a:ext cx="7572429" cy="5643602"/>
          </a:xfrm>
          <a:prstGeom prst="rect">
            <a:avLst/>
          </a:prstGeom>
          <a:noFill/>
        </p:spPr>
      </p:pic>
      <p:pic>
        <p:nvPicPr>
          <p:cNvPr id="14" name="zvuki_les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85786" y="1000108"/>
            <a:ext cx="7500990" cy="5643602"/>
            <a:chOff x="9572660" y="1000108"/>
            <a:chExt cx="7500990" cy="5643602"/>
          </a:xfrm>
        </p:grpSpPr>
        <p:pic>
          <p:nvPicPr>
            <p:cNvPr id="5125" name="Picture 5" descr="D:\ИКТ_ИЗО\урок любования\274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572660" y="1000108"/>
              <a:ext cx="7500990" cy="5286412"/>
            </a:xfrm>
            <a:prstGeom prst="rect">
              <a:avLst/>
            </a:prstGeom>
            <a:noFill/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9572660" y="5857892"/>
              <a:ext cx="7500990" cy="785818"/>
            </a:xfrm>
            <a:prstGeom prst="rect">
              <a:avLst/>
            </a:prstGeom>
            <a:solidFill>
              <a:srgbClr val="CCFF99"/>
            </a:solidFill>
            <a:ln w="5000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b="1" spc="150" dirty="0" smtClean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- Ключ, звенящий в тишине,</a:t>
              </a:r>
              <a:endParaRPr kumimoji="0" lang="ru-RU" sz="4000" b="1" i="0" u="none" strike="noStrike" kern="1200" spc="150" normalizeH="0" baseline="0" noProof="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57224" y="142852"/>
            <a:ext cx="7429552" cy="785818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Что еще подаришь мне?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57224" y="142852"/>
            <a:ext cx="7429552" cy="857256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Сосны, клены и дубы,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Picture 6" descr="D:\ИКТ_ИЗО\урок любования\1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9053" y="1142984"/>
            <a:ext cx="7487723" cy="5500726"/>
          </a:xfrm>
          <a:prstGeom prst="rect">
            <a:avLst/>
          </a:prstGeom>
          <a:noFill/>
        </p:spPr>
      </p:pic>
      <p:pic>
        <p:nvPicPr>
          <p:cNvPr id="5127" name="Picture 7" descr="D:\ИКТ_ИЗО\урок любования\21168-1680x119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1142984"/>
            <a:ext cx="7500990" cy="5500726"/>
          </a:xfrm>
          <a:prstGeom prst="rect">
            <a:avLst/>
          </a:prstGeom>
          <a:noFill/>
        </p:spPr>
      </p:pic>
      <p:pic>
        <p:nvPicPr>
          <p:cNvPr id="5128" name="Picture 8" descr="D:\ИКТ_ИЗО\урок любования\Dub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5787" y="1071546"/>
            <a:ext cx="7500990" cy="5572164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57224" y="142852"/>
            <a:ext cx="7429552" cy="857256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150" normalizeH="0" baseline="0" noProof="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Землянику и грибы,</a:t>
            </a:r>
            <a:endParaRPr kumimoji="0" lang="ru-RU" sz="4000" b="1" i="0" u="none" strike="noStrike" kern="1200" spc="150" normalizeH="0" baseline="0" noProof="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9" name="Picture 9" descr="D:\ИКТ_ИЗО\урок любования\reWalls.com-2293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5786" y="1214422"/>
            <a:ext cx="7500991" cy="5429288"/>
          </a:xfrm>
          <a:prstGeom prst="rect">
            <a:avLst/>
          </a:prstGeom>
          <a:noFill/>
        </p:spPr>
      </p:pic>
      <p:pic>
        <p:nvPicPr>
          <p:cNvPr id="5130" name="Picture 10" descr="D:\ИКТ_ИЗО\урок любования\12355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5785" y="1071546"/>
            <a:ext cx="7536546" cy="5572164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785786" y="142852"/>
            <a:ext cx="7572428" cy="6500858"/>
            <a:chOff x="785786" y="7072338"/>
            <a:chExt cx="7572428" cy="6500858"/>
          </a:xfrm>
        </p:grpSpPr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857224" y="7072338"/>
              <a:ext cx="7429552" cy="857256"/>
            </a:xfrm>
            <a:prstGeom prst="rect">
              <a:avLst/>
            </a:prstGeom>
            <a:solidFill>
              <a:srgbClr val="CCFF99"/>
            </a:solidFill>
            <a:ln w="5000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/>
              <a:r>
                <a:rPr lang="ru-RU" sz="3900" b="1" dirty="0" smtClean="0">
                  <a:solidFill>
                    <a:srgbClr val="006600"/>
                  </a:solidFill>
                </a:rPr>
                <a:t>Подарю тебе кукушку,</a:t>
              </a:r>
              <a:br>
                <a:rPr lang="ru-RU" sz="3900" b="1" dirty="0" smtClean="0">
                  <a:solidFill>
                    <a:srgbClr val="006600"/>
                  </a:solidFill>
                </a:rPr>
              </a:br>
              <a:endParaRPr kumimoji="0" lang="ru-RU" sz="3900" b="1" i="0" u="none" strike="noStrike" kern="1200" spc="150" normalizeH="0" baseline="0" noProof="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31" name="Picture 11" descr="D:\ИКТ_ИЗО\урок любования\1111340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85786" y="8001032"/>
              <a:ext cx="7572428" cy="5572164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785786" y="142852"/>
            <a:ext cx="7572428" cy="6500858"/>
            <a:chOff x="-7929650" y="142852"/>
            <a:chExt cx="7572428" cy="6500858"/>
          </a:xfrm>
        </p:grpSpPr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-7929650" y="142852"/>
              <a:ext cx="7572428" cy="857256"/>
            </a:xfrm>
            <a:prstGeom prst="rect">
              <a:avLst/>
            </a:prstGeom>
            <a:solidFill>
              <a:srgbClr val="CCFF99"/>
            </a:solidFill>
            <a:ln w="5000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/>
              <a:r>
                <a:rPr lang="ru-RU" sz="3900" b="1" dirty="0" smtClean="0">
                  <a:solidFill>
                    <a:srgbClr val="006600"/>
                  </a:solidFill>
                </a:rPr>
                <a:t>Чтобы выйдя на опушку,</a:t>
              </a:r>
              <a:br>
                <a:rPr lang="ru-RU" sz="3900" b="1" dirty="0" smtClean="0">
                  <a:solidFill>
                    <a:srgbClr val="006600"/>
                  </a:solidFill>
                </a:rPr>
              </a:br>
              <a:endParaRPr kumimoji="0" lang="ru-RU" sz="3900" b="1" i="0" u="none" strike="noStrike" kern="1200" spc="150" normalizeH="0" baseline="0" noProof="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32" name="Picture 12" descr="D:\ИКТ_ИЗО\урок любования\5104_90435b15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-7929650" y="1071546"/>
              <a:ext cx="7572428" cy="557216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714348" y="214290"/>
            <a:ext cx="7612643" cy="6436175"/>
            <a:chOff x="-8041303" y="-71439"/>
            <a:chExt cx="7612643" cy="643617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8001088" y="5072074"/>
              <a:ext cx="7572428" cy="129266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900" b="1" dirty="0" smtClean="0">
                  <a:solidFill>
                    <a:srgbClr val="006600"/>
                  </a:solidFill>
                </a:rPr>
                <a:t>Ты погромче крикнул ей:</a:t>
              </a:r>
              <a:br>
                <a:rPr lang="ru-RU" sz="3900" b="1" dirty="0" smtClean="0">
                  <a:solidFill>
                    <a:srgbClr val="006600"/>
                  </a:solidFill>
                </a:rPr>
              </a:br>
              <a:r>
                <a:rPr lang="ru-RU" sz="3900" b="1" dirty="0" smtClean="0">
                  <a:solidFill>
                    <a:srgbClr val="006600"/>
                  </a:solidFill>
                </a:rPr>
                <a:t>«Погадай мне поскорей!»</a:t>
              </a:r>
              <a:endParaRPr lang="ru-RU" dirty="0"/>
            </a:p>
          </p:txBody>
        </p:sp>
        <p:pic>
          <p:nvPicPr>
            <p:cNvPr id="5133" name="Picture 13" descr="D:\ИКТ_ИЗО\урок любования\2p7021299-1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-8041303" y="-71439"/>
              <a:ext cx="7612643" cy="5072075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714348" y="214290"/>
            <a:ext cx="7648574" cy="6429006"/>
            <a:chOff x="-7929650" y="214290"/>
            <a:chExt cx="7648574" cy="642900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7929650" y="214290"/>
              <a:ext cx="7648574" cy="129266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900" b="1" dirty="0" smtClean="0">
                  <a:solidFill>
                    <a:srgbClr val="006600"/>
                  </a:solidFill>
                </a:rPr>
                <a:t>И она тебе в ответ</a:t>
              </a:r>
              <a:br>
                <a:rPr lang="ru-RU" sz="3900" b="1" dirty="0" smtClean="0">
                  <a:solidFill>
                    <a:srgbClr val="006600"/>
                  </a:solidFill>
                </a:rPr>
              </a:br>
              <a:r>
                <a:rPr lang="ru-RU" sz="3900" b="1" dirty="0" smtClean="0">
                  <a:solidFill>
                    <a:srgbClr val="006600"/>
                  </a:solidFill>
                </a:rPr>
                <a:t>Нагадала много лет!</a:t>
              </a:r>
              <a:endParaRPr lang="ru-RU" sz="3900" b="1" spc="15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5134" name="Picture 14" descr="D:\ИКТ_ИЗО\урок любования\Picnic in the park 035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-7929650" y="1571612"/>
              <a:ext cx="7643868" cy="50716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6858048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ЦВЕТАМИ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54" name="Picture 2" descr="D:\ИКТ_ИЗО\урок любования\мои фотографии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14422"/>
            <a:ext cx="7737764" cy="5357850"/>
          </a:xfrm>
          <a:prstGeom prst="rect">
            <a:avLst/>
          </a:prstGeom>
          <a:noFill/>
        </p:spPr>
      </p:pic>
      <p:pic>
        <p:nvPicPr>
          <p:cNvPr id="253955" name="Picture 3" descr="D:\ИКТ_ИЗО\урок любования\мои фотографии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14422"/>
            <a:ext cx="7762707" cy="5357850"/>
          </a:xfrm>
          <a:prstGeom prst="rect">
            <a:avLst/>
          </a:prstGeom>
          <a:noFill/>
        </p:spPr>
      </p:pic>
      <p:pic>
        <p:nvPicPr>
          <p:cNvPr id="253956" name="Picture 4" descr="D:\ИКТ_ИЗО\урок любования\мои фотографии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pic>
        <p:nvPicPr>
          <p:cNvPr id="253957" name="Picture 5" descr="D:\ИКТ_ИЗО\урок любования\мои фотографии\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214422"/>
            <a:ext cx="7818434" cy="5321818"/>
          </a:xfrm>
          <a:prstGeom prst="rect">
            <a:avLst/>
          </a:prstGeom>
          <a:noFill/>
        </p:spPr>
      </p:pic>
      <p:pic>
        <p:nvPicPr>
          <p:cNvPr id="253958" name="Picture 6" descr="D:\ИКТ_ИЗО\урок любования\мои фотографии\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547" y="1214422"/>
            <a:ext cx="7783544" cy="5357850"/>
          </a:xfrm>
          <a:prstGeom prst="rect">
            <a:avLst/>
          </a:prstGeom>
          <a:noFill/>
        </p:spPr>
      </p:pic>
      <p:pic>
        <p:nvPicPr>
          <p:cNvPr id="253959" name="Picture 7" descr="D:\ИКТ_ИЗО\урок любования\мои фотографии\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214290"/>
            <a:ext cx="6858048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ГРИБАМИ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60" name="Picture 8" descr="D:\ИКТ_ИЗО\урок любования\мои фотографии\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7" y="1214422"/>
            <a:ext cx="7786743" cy="5357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НАСЕКОМЫМИ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61" name="Picture 9" descr="D:\ИКТ_ИЗО\урок любования\мои фотографии\1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1206500"/>
            <a:ext cx="7786742" cy="5365772"/>
          </a:xfrm>
          <a:prstGeom prst="rect">
            <a:avLst/>
          </a:prstGeom>
          <a:noFill/>
        </p:spPr>
      </p:pic>
      <p:pic>
        <p:nvPicPr>
          <p:cNvPr id="253962" name="Picture 10" descr="D:\ИКТ_ИЗО\урок любования\мои фотографии\1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47" y="1214422"/>
            <a:ext cx="7786743" cy="5357850"/>
          </a:xfrm>
          <a:prstGeom prst="rect">
            <a:avLst/>
          </a:prstGeom>
          <a:noFill/>
        </p:spPr>
      </p:pic>
      <p:pic>
        <p:nvPicPr>
          <p:cNvPr id="253963" name="Picture 11" descr="D:\ИКТ_ИЗО\урок любования\мои фотографии\1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347" y="1214422"/>
            <a:ext cx="7786743" cy="53578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ЯЩЕРИЦЕЙ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ПТИЦАМИ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64" name="Picture 12" descr="D:\ИКТ_ИЗО\урок любования\мои фотографии\1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pic>
        <p:nvPicPr>
          <p:cNvPr id="253965" name="Picture 13" descr="D:\ИКТ_ИЗО\урок любования\мои фотографии\13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ЖИВОТНЫМИ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66" name="Picture 14" descr="D:\ИКТ_ИЗО\урок любования\мои фотографии\18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pic>
        <p:nvPicPr>
          <p:cNvPr id="253968" name="Picture 16" descr="D:\ИКТ_ИЗО\урок любования\мои фотографии\20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14348" y="1214422"/>
            <a:ext cx="7786742" cy="5357850"/>
          </a:xfrm>
          <a:prstGeom prst="rect">
            <a:avLst/>
          </a:prstGeom>
          <a:noFill/>
        </p:spPr>
      </p:pic>
      <p:pic>
        <p:nvPicPr>
          <p:cNvPr id="253970" name="Picture 18" descr="D:\ИКТ_ИЗО\урок любования\мои фотографии\2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14348" y="1214422"/>
            <a:ext cx="7793236" cy="5357850"/>
          </a:xfrm>
          <a:prstGeom prst="rect">
            <a:avLst/>
          </a:prstGeom>
          <a:noFill/>
        </p:spPr>
      </p:pic>
      <p:pic>
        <p:nvPicPr>
          <p:cNvPr id="253971" name="Picture 19" descr="D:\ИКТ_ИЗО\урок любования\мои фотографии\23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14347" y="1184612"/>
            <a:ext cx="7786743" cy="538766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ВОСХОДОМ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72" name="Picture 20" descr="D:\ИКТ_ИЗО\урок любования\мои фотографии\24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14347" y="1214422"/>
            <a:ext cx="7810555" cy="5357850"/>
          </a:xfrm>
          <a:prstGeom prst="rect">
            <a:avLst/>
          </a:prstGeom>
          <a:noFill/>
        </p:spPr>
      </p:pic>
      <p:pic>
        <p:nvPicPr>
          <p:cNvPr id="253973" name="Picture 21" descr="D:\ИКТ_ИЗО\урок любования\мои фотографии\27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14347" y="1214422"/>
            <a:ext cx="7786743" cy="53578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ЗАКАТОМ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74" name="Picture 22" descr="D:\ИКТ_ИЗО\урок любования\мои фотографии\28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14347" y="1142984"/>
            <a:ext cx="7786743" cy="5416547"/>
          </a:xfrm>
          <a:prstGeom prst="rect">
            <a:avLst/>
          </a:prstGeom>
          <a:noFill/>
        </p:spPr>
      </p:pic>
      <p:pic>
        <p:nvPicPr>
          <p:cNvPr id="253975" name="Picture 23" descr="D:\ИКТ_ИЗО\урок любования\мои фотографии\29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14348" y="1142984"/>
            <a:ext cx="7786742" cy="53816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КОСТРОМ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76" name="Picture 24" descr="D:\ИКТ_ИЗО\урок любования\мои фотографии\26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14347" y="1142984"/>
            <a:ext cx="7786743" cy="542928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КАМНЯМИ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78" name="Picture 26" descr="D:\ИКТ_ИЗО\урок любования\hq-wallpapers_ru_nature_2284_1920x1200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14347" y="1142984"/>
            <a:ext cx="7786743" cy="542928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14348" y="214290"/>
            <a:ext cx="7786742" cy="76944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ЛЮБУЕМСЯ ВЕТОЧКОЙ</a:t>
            </a:r>
            <a:endParaRPr lang="ru-RU" sz="4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3979" name="Picture 27" descr="D:\ИКТ_ИЗО\урок любования\reWalls.com-53467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714348" y="1142984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5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5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5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5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5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20" grpId="0" animBg="1"/>
      <p:bldP spid="27" grpId="0" animBg="1"/>
      <p:bldP spid="30" grpId="0" animBg="1"/>
      <p:bldP spid="33" grpId="0" animBg="1"/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т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33412" y="642918"/>
            <a:ext cx="7429552" cy="557216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57224" y="642918"/>
            <a:ext cx="7429552" cy="5572164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000066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Дед Мороз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лето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87364">
            <a:off x="587675" y="1647961"/>
            <a:ext cx="704039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650917">
            <a:off x="1319807" y="854750"/>
            <a:ext cx="846707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endParaRPr lang="ru-RU" sz="7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6923">
            <a:off x="1959528" y="1664053"/>
            <a:ext cx="716863" cy="1200329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endParaRPr lang="ru-RU" sz="7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7883">
            <a:off x="2686093" y="1313035"/>
            <a:ext cx="785793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72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380517">
            <a:off x="3530416" y="1542381"/>
            <a:ext cx="755335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7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019110">
            <a:off x="4239289" y="1193635"/>
            <a:ext cx="704039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7200" b="1" spc="15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422833">
            <a:off x="4991620" y="1474274"/>
            <a:ext cx="689612" cy="1200329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endParaRPr lang="ru-RU" sz="7200" b="1" spc="1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1001736">
            <a:off x="5771782" y="1776091"/>
            <a:ext cx="75533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7200" b="1" spc="150" dirty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1214422"/>
            <a:ext cx="69602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</a:t>
            </a:r>
            <a:endParaRPr lang="ru-RU" sz="7200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413">
            <a:off x="7295642" y="1309712"/>
            <a:ext cx="830677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</a:t>
            </a:r>
            <a:endParaRPr lang="ru-RU" sz="7200" b="1" spc="150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214" y="1643050"/>
            <a:ext cx="357190" cy="1214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3857628"/>
            <a:ext cx="592585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5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ЛЕТО !</a:t>
            </a:r>
            <a:endParaRPr lang="ru-RU" sz="7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Информационные источники: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Слайд 4.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2"/>
              </a:rPr>
              <a:t>http://rewalls.com/pic/201011/1024x768/reWalls.com-8592.jpg</a:t>
            </a:r>
            <a:r>
              <a:rPr lang="ru-RU" sz="1300" dirty="0" smtClean="0">
                <a:solidFill>
                  <a:schemeClr val="bg1"/>
                </a:solidFill>
              </a:rPr>
              <a:t> пион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3"/>
              </a:rPr>
              <a:t>http://gallery.forum-grad.ru/files/4/8/3/6/4/grotefoto-griwqedi.jpg</a:t>
            </a:r>
            <a:r>
              <a:rPr lang="ru-RU" sz="1300" dirty="0" smtClean="0">
                <a:solidFill>
                  <a:schemeClr val="bg1"/>
                </a:solidFill>
              </a:rPr>
              <a:t> пион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4"/>
              </a:rPr>
              <a:t>http://www.gandex.ru/upl/oboi/g_mac120.jpg</a:t>
            </a:r>
            <a:r>
              <a:rPr lang="ru-RU" sz="1300" dirty="0" smtClean="0">
                <a:solidFill>
                  <a:schemeClr val="bg1"/>
                </a:solidFill>
              </a:rPr>
              <a:t> подсолнух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5"/>
              </a:rPr>
              <a:t>http://wallpaper.zoda.ru/bd/2007/11/24/a854e846601523067f24b64106d8c888.jpg</a:t>
            </a:r>
            <a:r>
              <a:rPr lang="ru-RU" sz="1300" dirty="0" smtClean="0">
                <a:solidFill>
                  <a:schemeClr val="bg1"/>
                </a:solidFill>
              </a:rPr>
              <a:t> подсолнух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6"/>
              </a:rPr>
              <a:t>http://rewalls.com/pic/201103/2560x1600/reWalls.com-26589.jpg</a:t>
            </a:r>
            <a:r>
              <a:rPr lang="ru-RU" sz="1300" dirty="0" smtClean="0">
                <a:solidFill>
                  <a:schemeClr val="bg1"/>
                </a:solidFill>
              </a:rPr>
              <a:t> шишка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Слайд 5.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7"/>
              </a:rPr>
              <a:t>http://dic.academic.ru/pictures/wiki/files/73/Inachis_io_beentree_brok_2005.jpg</a:t>
            </a:r>
            <a:r>
              <a:rPr lang="ru-RU" sz="1300" dirty="0" smtClean="0">
                <a:solidFill>
                  <a:schemeClr val="bg1"/>
                </a:solidFill>
              </a:rPr>
              <a:t> павлиний глаз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8"/>
              </a:rPr>
              <a:t>http://35photo.ru/repost/23/230749_0.jpg</a:t>
            </a:r>
            <a:r>
              <a:rPr lang="ru-RU" sz="1300" dirty="0" smtClean="0">
                <a:solidFill>
                  <a:schemeClr val="bg1"/>
                </a:solidFill>
              </a:rPr>
              <a:t>  бабочка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9"/>
              </a:rPr>
              <a:t>http://www.zin.ru/biodiv/img/strek.jpg</a:t>
            </a:r>
            <a:r>
              <a:rPr lang="ru-RU" sz="1300" dirty="0" smtClean="0">
                <a:solidFill>
                  <a:schemeClr val="bg1"/>
                </a:solidFill>
              </a:rPr>
              <a:t> стрекоза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0"/>
              </a:rPr>
              <a:t>http://macroid.ru/_data/82/IMG_10-08-02_8041.jpg</a:t>
            </a:r>
            <a:r>
              <a:rPr lang="ru-RU" sz="1300" dirty="0" smtClean="0">
                <a:solidFill>
                  <a:schemeClr val="bg1"/>
                </a:solidFill>
              </a:rPr>
              <a:t> лютка-иноземка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1"/>
              </a:rPr>
              <a:t>http://hq-wallpapers.ru/wallpapers/hq-wallpapers_ru_macro_2354_1920x1200.jpg</a:t>
            </a:r>
            <a:r>
              <a:rPr lang="ru-RU" sz="1300" dirty="0" smtClean="0">
                <a:solidFill>
                  <a:schemeClr val="bg1"/>
                </a:solidFill>
              </a:rPr>
              <a:t> улитка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Слайд 6.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2"/>
              </a:rPr>
              <a:t>http://www.custombackgroundsfortwitter.com/free-backgrounds/dandelion.jpg</a:t>
            </a:r>
            <a:r>
              <a:rPr lang="ru-RU" sz="1300" dirty="0" smtClean="0">
                <a:solidFill>
                  <a:schemeClr val="bg1"/>
                </a:solidFill>
              </a:rPr>
              <a:t> одуванчик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3"/>
              </a:rPr>
              <a:t>http://www.artap.ru/flower/flower56.jpg</a:t>
            </a:r>
            <a:r>
              <a:rPr lang="ru-RU" sz="1300" dirty="0" smtClean="0">
                <a:solidFill>
                  <a:schemeClr val="bg1"/>
                </a:solidFill>
              </a:rPr>
              <a:t> одуванчик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4"/>
              </a:rPr>
              <a:t>http://rewalls.com/pic/201103/1600x900/reWalls.com-27383.jpg</a:t>
            </a:r>
            <a:r>
              <a:rPr lang="ru-RU" sz="1300" dirty="0" smtClean="0">
                <a:solidFill>
                  <a:schemeClr val="bg1"/>
                </a:solidFill>
              </a:rPr>
              <a:t> росинка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5"/>
              </a:rPr>
              <a:t>http://hq-wallpapers.ru/wallpapers/hq-wallpapers_ru_macro_4_1920x1200.jpg</a:t>
            </a:r>
            <a:r>
              <a:rPr lang="ru-RU" sz="1300" dirty="0" smtClean="0">
                <a:solidFill>
                  <a:schemeClr val="bg1"/>
                </a:solidFill>
              </a:rPr>
              <a:t> роса на траве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6"/>
              </a:rPr>
              <a:t>http://st.gdefon.ru/wallpapers_original/wallpapers/156745_grib_muxomor_trava_1920x1080_(www.GdeFon.ru).jpg</a:t>
            </a:r>
            <a:r>
              <a:rPr lang="ru-RU" sz="1300" dirty="0" smtClean="0">
                <a:solidFill>
                  <a:schemeClr val="bg1"/>
                </a:solidFill>
              </a:rPr>
              <a:t> мухомор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7"/>
              </a:rPr>
              <a:t>http://cache.photosight.ru/img/c/60c/4030341_large.jpg</a:t>
            </a:r>
            <a:r>
              <a:rPr lang="ru-RU" sz="1300" dirty="0" smtClean="0">
                <a:solidFill>
                  <a:schemeClr val="bg1"/>
                </a:solidFill>
              </a:rPr>
              <a:t>  мухомор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Слайд 7. 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8"/>
              </a:rPr>
              <a:t>http://wpapers.ru/wallpapers/Ice-Water/Water/7424/1200x768_%D0%9C%D0%BE%D0%BA%D1%80%D0%B0%D1%8F-%D0%BF%D0%B0%D1%83%D1%82%D0%B8%D0%BD%D0%B0.jpg</a:t>
            </a:r>
            <a:r>
              <a:rPr lang="ru-RU" sz="1300" dirty="0" smtClean="0">
                <a:solidFill>
                  <a:schemeClr val="bg1"/>
                </a:solidFill>
              </a:rPr>
              <a:t> паутина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19"/>
              </a:rPr>
              <a:t>http://4.bp.blogspot.com/_OXdf38BnHNU/TFpi0p6tKHI/AAAAAAAABZg/A5YmCyYPCt4/s1600/20100801_627-a-753710.JPG</a:t>
            </a:r>
            <a:r>
              <a:rPr lang="ru-RU" sz="1300" dirty="0" smtClean="0">
                <a:solidFill>
                  <a:schemeClr val="bg1"/>
                </a:solidFill>
              </a:rPr>
              <a:t> паутина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20"/>
              </a:rPr>
              <a:t>http://d400.ru/content/2009/12/DSC_5791.jpg</a:t>
            </a:r>
            <a:r>
              <a:rPr lang="ru-RU" sz="1300" dirty="0" smtClean="0">
                <a:solidFill>
                  <a:schemeClr val="bg1"/>
                </a:solidFill>
              </a:rPr>
              <a:t> клоп-пожарник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21"/>
              </a:rPr>
              <a:t>http://img339.imageshack.us/img339/8364/dsc2898.jpg</a:t>
            </a:r>
            <a:r>
              <a:rPr lang="ru-RU" sz="1300" dirty="0" smtClean="0">
                <a:solidFill>
                  <a:schemeClr val="bg1"/>
                </a:solidFill>
              </a:rPr>
              <a:t> клоп-пожарник</a:t>
            </a:r>
          </a:p>
          <a:p>
            <a:r>
              <a:rPr lang="ru-RU" sz="1300" u="sng" dirty="0" smtClean="0">
                <a:hlinkClick r:id="rId22"/>
              </a:rPr>
              <a:t>http://www.torange.ru/photo/6/13/%D0%93%D1%80%D1%83%D0%B1%D0%B0%D1%8F-%D0%BA%D0%BE%D1%80%D0%B0-%D0%B1%D0%B5%D1%80%D0%B5%D0%B7%D1%8B-1286184769_96.jpg</a:t>
            </a:r>
            <a:r>
              <a:rPr lang="ru-RU" sz="1300" dirty="0" smtClean="0"/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кора березы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23"/>
              </a:rPr>
              <a:t>http://i068.radikal.ru/1007/5c/d7ac7e4b769a.jpg</a:t>
            </a:r>
            <a:r>
              <a:rPr lang="ru-RU" sz="1300" dirty="0" smtClean="0">
                <a:solidFill>
                  <a:schemeClr val="bg1"/>
                </a:solidFill>
              </a:rPr>
              <a:t> береза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Слайд 8.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http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://</a:t>
            </a:r>
            <a:r>
              <a:rPr lang="en-US" sz="13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img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1.</a:t>
            </a:r>
            <a:r>
              <a:rPr lang="en-US" sz="13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liveinternet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.</a:t>
            </a:r>
            <a:r>
              <a:rPr lang="en-US" sz="13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ru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/</a:t>
            </a:r>
            <a:r>
              <a:rPr lang="en-US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images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/</a:t>
            </a:r>
            <a:r>
              <a:rPr lang="en-US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attach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/</a:t>
            </a:r>
            <a:r>
              <a:rPr lang="en-US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c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/0//53/675/53675787_1263279731_69471.</a:t>
            </a:r>
            <a:r>
              <a:rPr lang="en-US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4"/>
              </a:rPr>
              <a:t>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фон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5"/>
              </a:rPr>
              <a:t>http://3mp3.com.ua/artists/10120/tracks/0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песня «Чтоб ребенок был здоров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r>
              <a:rPr lang="ru-RU" sz="1300" u="sng" dirty="0" smtClean="0">
                <a:solidFill>
                  <a:schemeClr val="bg1"/>
                </a:solidFill>
                <a:hlinkClick r:id="rId26"/>
              </a:rPr>
              <a:t>http://ejka.ru/blog/stihi/599.html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физминутки</a:t>
            </a:r>
            <a:r>
              <a:rPr lang="ru-RU" sz="1300" dirty="0" smtClean="0">
                <a:solidFill>
                  <a:schemeClr val="bg1"/>
                </a:solidFill>
              </a:rPr>
              <a:t> в стихах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Слайд 10.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http://stixi.solnishkomoe.ru/stixi-o-lete-dlya-detej/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стих и Владимира Орлова «Лето»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http://rewalls.com/large/201010/5231.jpg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лето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4"/>
              </a:rPr>
              <a:t>http://img-fotki.yandex.ru/get/5211/miss-alenka-cat.0/0_6223d_7a3aba41_XL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радуга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5"/>
              </a:rPr>
              <a:t>http://www.gandex.ru/upl/oboi/u793_3240_romashki.jpg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ромашки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6"/>
              </a:rPr>
              <a:t>http://club.itdrom.com/files/gallery/gal_photo/scenery/2746.jpg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ключ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7"/>
              </a:rPr>
              <a:t>http://www.fotoblog.by/users/128/21103/121998942348b78fafd7f3d1.50859304.jpg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сосны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8"/>
              </a:rPr>
              <a:t>http://wallpaper.goodfon.ru/image/21168-1680x1192.jpg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клен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9"/>
              </a:rPr>
              <a:t>http://mycoweb.zxq.net/Submitted/AWP/Dub_AWP_20090603.jpg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дубы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0"/>
              </a:rPr>
              <a:t>http://rewalls.com/pic/201102/800x600/reWalls.com-22933.jpg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земляника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1"/>
              </a:rPr>
              <a:t>http://positime.ru/wp-content/uploads/2010/09/12355.jpg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гриб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2"/>
              </a:rPr>
              <a:t>http://club.foto.ru/gallery/images/photo/2008/05/27/1111340.jpg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кукушка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3"/>
              </a:rPr>
              <a:t>http://www.plantarium.ru/dat/landscapes/5/51/5104_90435b15.jpg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опушка леса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4"/>
              </a:rPr>
              <a:t>http://www.imagebar.net/out.php/i21075_2p70212991.jpg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лето - это маленькая жизнь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5"/>
              </a:rPr>
              <a:t>http://0puvpw.bay.livefilestore.com/y1pUrwJjMLZJfYeY6phZoWAj8mwJFHo5OodhjB8iTvGB9FE0BeeLto4WBH0cuW1i3ETvUBuimbWpw21_8G6Dzy0xg/Picnic%20in%20the%20park%20035.jpg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 берегу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Слайд 11.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6"/>
              </a:rPr>
              <a:t>http://rewalls.com/pic/201111/1920x1080/reWalls.com-53467.jpg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сосновая ветка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  <a:hlinkClick r:id="rId17"/>
              </a:rPr>
              <a:t>http://hq-wallpapers.ru/wallpapers/hq-wallpapers_ru_nature_2284_1920x1200.jpg</a:t>
            </a: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мокрая галька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Фотографии из личного архива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bg1"/>
                </a:solidFill>
                <a:cs typeface="Times New Roman" pitchFamily="18" charset="0"/>
              </a:rPr>
              <a:t>Слайд 12.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u="sng" dirty="0" smtClean="0">
                <a:hlinkClick r:id="rId18"/>
              </a:rPr>
              <a:t>http://www.youtube.com/watch?NR=1&amp;v=p522Ajq67l0</a:t>
            </a:r>
            <a:r>
              <a:rPr lang="ru-RU" sz="1300" u="sng" dirty="0" smtClean="0"/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Песенка о лете (м/</a:t>
            </a:r>
            <a:r>
              <a:rPr lang="ru-RU" sz="1300" dirty="0" err="1" smtClean="0">
                <a:solidFill>
                  <a:schemeClr val="bg1"/>
                </a:solidFill>
              </a:rPr>
              <a:t>ф</a:t>
            </a:r>
            <a:r>
              <a:rPr lang="ru-RU" sz="1300" dirty="0" smtClean="0">
                <a:solidFill>
                  <a:schemeClr val="bg1"/>
                </a:solidFill>
              </a:rPr>
              <a:t> «Веселая карусель. Дед Мороз и лето»</a:t>
            </a:r>
            <a:endParaRPr lang="ru-RU" sz="13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87364">
            <a:off x="442383" y="592679"/>
            <a:ext cx="816249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650917">
            <a:off x="1319807" y="854750"/>
            <a:ext cx="846707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7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6923">
            <a:off x="2394566" y="1664053"/>
            <a:ext cx="704039" cy="1200329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7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7883">
            <a:off x="3043325" y="1169043"/>
            <a:ext cx="755335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endParaRPr lang="ru-RU" sz="72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380517">
            <a:off x="3707060" y="1470942"/>
            <a:ext cx="83067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endParaRPr lang="ru-RU" sz="7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019110">
            <a:off x="4525936" y="1204045"/>
            <a:ext cx="816249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endParaRPr lang="ru-RU" sz="7200" b="1" spc="15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422833">
            <a:off x="5334724" y="1574043"/>
            <a:ext cx="816249" cy="1200329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7200" b="1" spc="1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1001736">
            <a:off x="6098515" y="1847529"/>
            <a:ext cx="8162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F99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7200" b="1" spc="150" dirty="0">
              <a:ln w="11430"/>
              <a:solidFill>
                <a:srgbClr val="FF99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071546"/>
            <a:ext cx="73930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Ь</a:t>
            </a:r>
            <a:endParaRPr lang="ru-RU" sz="7200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413">
            <a:off x="7619867" y="809646"/>
            <a:ext cx="753732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</a:t>
            </a:r>
            <a:endParaRPr lang="ru-RU" sz="7200" b="1" spc="150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8214" y="1643050"/>
            <a:ext cx="357190" cy="1214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3429000"/>
            <a:ext cx="49971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ru-RU" sz="8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КЛАСС</a:t>
            </a:r>
            <a:endParaRPr lang="ru-RU" sz="8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358114" cy="2613033"/>
          </a:xfr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/>
            <a:r>
              <a:rPr lang="ru-RU" sz="8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ЗДРАВСТВУЙ, </a:t>
            </a:r>
            <a:br>
              <a:rPr lang="ru-RU" sz="8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</a:br>
            <a:r>
              <a:rPr lang="ru-RU" sz="80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ЛЕТО!</a:t>
            </a:r>
            <a:endParaRPr lang="ru-RU" sz="8000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928670"/>
            <a:ext cx="7429552" cy="2862322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Путешествие в лето мы начнем с игры «</a:t>
            </a:r>
            <a:r>
              <a:rPr lang="ru-RU" sz="6000" b="1" spc="1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Угадай</a:t>
            </a:r>
            <a:r>
              <a:rPr lang="ru-RU" sz="6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sz="6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3286148" cy="1000132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УГАДАЙ</a:t>
            </a:r>
          </a:p>
        </p:txBody>
      </p:sp>
      <p:pic>
        <p:nvPicPr>
          <p:cNvPr id="1026" name="Picture 2" descr="D:\ИКТ_ИЗО\урок любования\grotefoto-griwqe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71612"/>
            <a:ext cx="6639539" cy="507209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72132" y="214290"/>
            <a:ext cx="3357586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ПИОН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reWalls.com-8592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1428736"/>
            <a:ext cx="6643039" cy="5072098"/>
          </a:xfrm>
          <a:prstGeom prst="rect">
            <a:avLst/>
          </a:prstGeom>
        </p:spPr>
      </p:pic>
      <p:pic>
        <p:nvPicPr>
          <p:cNvPr id="1028" name="Picture 4" descr="D:\ИКТ_ИЗО\урок любования\a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19253" y="1571612"/>
            <a:ext cx="6762797" cy="507209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86182" y="214290"/>
            <a:ext cx="5143536" cy="1000132"/>
          </a:xfrm>
          <a:prstGeom prst="rect">
            <a:avLst/>
          </a:prstGeom>
          <a:solidFill>
            <a:srgbClr val="FFFF66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ПОДСОЛНУХ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ИКТ_ИЗО\урок любования\g_mac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500174"/>
            <a:ext cx="8046730" cy="5029752"/>
          </a:xfrm>
          <a:prstGeom prst="rect">
            <a:avLst/>
          </a:prstGeom>
          <a:noFill/>
        </p:spPr>
      </p:pic>
      <p:pic>
        <p:nvPicPr>
          <p:cNvPr id="3075" name="Picture 3" descr="D:\ИКТ_ИЗО\урок любования\reWalls.com-265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571612"/>
            <a:ext cx="7977027" cy="507209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43570" y="214290"/>
            <a:ext cx="3286148" cy="1000132"/>
          </a:xfrm>
          <a:prstGeom prst="rect">
            <a:avLst/>
          </a:prstGeom>
          <a:solidFill>
            <a:schemeClr val="bg2">
              <a:lumMod val="90000"/>
            </a:schemeClr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ШИШКА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ИКТ_ИЗО\урок любования\265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1571612"/>
            <a:ext cx="7502477" cy="5010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9532 -0.172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3316 -0.200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34236 -0.14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3286148" cy="1000132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УГАДАЙ</a:t>
            </a:r>
          </a:p>
        </p:txBody>
      </p:sp>
      <p:pic>
        <p:nvPicPr>
          <p:cNvPr id="2052" name="Picture 4" descr="D:\ИКТ_ИЗО\урок любования\pavliniy glaz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32535" y="1607331"/>
            <a:ext cx="6583903" cy="4964911"/>
          </a:xfrm>
          <a:prstGeom prst="rect">
            <a:avLst/>
          </a:prstGeom>
          <a:noFill/>
        </p:spPr>
      </p:pic>
      <p:pic>
        <p:nvPicPr>
          <p:cNvPr id="2051" name="Picture 3" descr="D:\ИКТ_ИЗО\урок любования\Butterfly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52299" y="1643050"/>
            <a:ext cx="5777106" cy="48577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57752" y="214290"/>
            <a:ext cx="4071966" cy="1000132"/>
          </a:xfrm>
          <a:prstGeom prst="rect">
            <a:avLst/>
          </a:prstGeom>
          <a:solidFill>
            <a:srgbClr val="FFC000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БАБОЧКА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ИКТ_ИЗО\урок любования\IMG_10-08-02_8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714488"/>
            <a:ext cx="8490387" cy="4857784"/>
          </a:xfrm>
          <a:prstGeom prst="rect">
            <a:avLst/>
          </a:prstGeom>
          <a:noFill/>
        </p:spPr>
      </p:pic>
      <p:pic>
        <p:nvPicPr>
          <p:cNvPr id="1026" name="Picture 2" descr="D:\ИКТ_ИЗО\урок любования\stre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571612"/>
            <a:ext cx="6453926" cy="443707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214290"/>
            <a:ext cx="4071966" cy="1000132"/>
          </a:xfrm>
          <a:prstGeom prst="rect">
            <a:avLst/>
          </a:prstGeom>
          <a:solidFill>
            <a:srgbClr val="92D050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FFFF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СТРЕКОЗА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FFFF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D:\ИКТ_ИЗО\урок любования\hq-wallpapers_ru_macro_2354_1920x12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571612"/>
            <a:ext cx="8034340" cy="5021463"/>
          </a:xfrm>
          <a:prstGeom prst="rect">
            <a:avLst/>
          </a:prstGeom>
          <a:noFill/>
        </p:spPr>
      </p:pic>
      <p:pic>
        <p:nvPicPr>
          <p:cNvPr id="1028" name="Picture 4" descr="D:\ИКТ_ИЗО\урок любования\hq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1428736"/>
            <a:ext cx="5814432" cy="514353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572132" y="214290"/>
            <a:ext cx="3357586" cy="1000132"/>
          </a:xfrm>
          <a:prstGeom prst="rect">
            <a:avLst/>
          </a:prstGeom>
          <a:solidFill>
            <a:srgbClr val="C00000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УЛИТКА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-0.28785 -0.2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1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37917 -0.199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34913 0.294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3286148" cy="1000132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УГАДАЙ</a:t>
            </a:r>
          </a:p>
        </p:txBody>
      </p:sp>
      <p:pic>
        <p:nvPicPr>
          <p:cNvPr id="2051" name="Picture 3" descr="D:\ИКТ_ИЗО\урок любования\flower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736"/>
            <a:ext cx="7612063" cy="5176834"/>
          </a:xfrm>
          <a:prstGeom prst="rect">
            <a:avLst/>
          </a:prstGeom>
          <a:noFill/>
        </p:spPr>
      </p:pic>
      <p:pic>
        <p:nvPicPr>
          <p:cNvPr id="2050" name="Picture 2" descr="D:\ИКТ_ИЗО\урок любования\dandel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71612"/>
            <a:ext cx="6220524" cy="50006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0496" y="214290"/>
            <a:ext cx="4929222" cy="1000132"/>
          </a:xfrm>
          <a:prstGeom prst="rect">
            <a:avLst/>
          </a:prstGeom>
          <a:solidFill>
            <a:srgbClr val="FFFF00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ОДУВАНЧИК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 descr="D:\ИКТ_ИЗО\урок любования\hq-wallpapers_ru_macro_4_1920x120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57186" y="1428737"/>
            <a:ext cx="8320526" cy="52003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86512" y="214290"/>
            <a:ext cx="2643206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РОСА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D:\ИКТ_ИЗО\урок любования\reWalls.com-2738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357422" y="1428736"/>
            <a:ext cx="5114331" cy="5164145"/>
          </a:xfrm>
          <a:prstGeom prst="rect">
            <a:avLst/>
          </a:prstGeom>
          <a:noFill/>
        </p:spPr>
      </p:pic>
      <p:pic>
        <p:nvPicPr>
          <p:cNvPr id="2055" name="Picture 7" descr="D:\ИКТ_ИЗО\урок любования\1567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1428736"/>
            <a:ext cx="6817492" cy="5214974"/>
          </a:xfrm>
          <a:prstGeom prst="rect">
            <a:avLst/>
          </a:prstGeom>
          <a:noFill/>
        </p:spPr>
      </p:pic>
      <p:pic>
        <p:nvPicPr>
          <p:cNvPr id="2054" name="Picture 6" descr="D:\ИКТ_ИЗО\урок любования\1163615425_g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428728" y="2040332"/>
            <a:ext cx="6366325" cy="4072733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857752" y="214290"/>
            <a:ext cx="4071966" cy="1000132"/>
          </a:xfrm>
          <a:prstGeom prst="rect">
            <a:avLst/>
          </a:prstGeom>
          <a:solidFill>
            <a:schemeClr val="bg2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МУХОМОР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191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7604 -0.1372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31927 0.189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3286148" cy="1000132"/>
          </a:xfrm>
          <a:prstGeom prst="rect">
            <a:avLst/>
          </a:prstGeom>
          <a:solidFill>
            <a:srgbClr val="CCFF99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УГАДАЙ</a:t>
            </a:r>
          </a:p>
        </p:txBody>
      </p:sp>
      <p:pic>
        <p:nvPicPr>
          <p:cNvPr id="4099" name="Picture 3" descr="D:\ИКТ_ИЗО\урок любования\паут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71612"/>
            <a:ext cx="7572428" cy="50482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214290"/>
            <a:ext cx="3929090" cy="1000132"/>
          </a:xfrm>
          <a:prstGeom prst="rect">
            <a:avLst/>
          </a:prstGeom>
          <a:solidFill>
            <a:srgbClr val="706DA7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ПАУТИНА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ИКТ_ИЗО\урок любования\3693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16200000">
            <a:off x="2107390" y="1107264"/>
            <a:ext cx="4857785" cy="6072233"/>
          </a:xfrm>
          <a:prstGeom prst="rect">
            <a:avLst/>
          </a:prstGeom>
          <a:noFill/>
        </p:spPr>
      </p:pic>
      <p:pic>
        <p:nvPicPr>
          <p:cNvPr id="4101" name="Picture 5" descr="D:\ИКТ_ИЗО\урок любования\d7ac7e4b769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1" y="1428736"/>
            <a:ext cx="6953251" cy="5214938"/>
          </a:xfrm>
          <a:prstGeom prst="rect">
            <a:avLst/>
          </a:prstGeom>
          <a:noFill/>
        </p:spPr>
      </p:pic>
      <p:pic>
        <p:nvPicPr>
          <p:cNvPr id="4100" name="Picture 4" descr="D:\ИКТ_ИЗО\урок любования\Грубая-кора-березы-1286184769_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571612"/>
            <a:ext cx="5966695" cy="501493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86182" y="214290"/>
            <a:ext cx="5143536" cy="1000132"/>
          </a:xfrm>
          <a:prstGeom prst="rect">
            <a:avLst/>
          </a:prstGeom>
          <a:solidFill>
            <a:schemeClr val="bg2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БЕРЕЗЫ</a:t>
            </a:r>
            <a:endParaRPr kumimoji="0" lang="ru-RU" sz="6000" b="1" i="0" u="none" strike="noStrike" kern="1200" spc="150" normalizeH="0" baseline="0" noProof="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7" descr="D:\ИКТ_ИЗО\урок любования\DSC_57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428736"/>
            <a:ext cx="8715437" cy="5237194"/>
          </a:xfrm>
          <a:prstGeom prst="rect">
            <a:avLst/>
          </a:prstGeom>
          <a:noFill/>
        </p:spPr>
      </p:pic>
      <p:pic>
        <p:nvPicPr>
          <p:cNvPr id="4102" name="Picture 6" descr="D:\ИКТ_ИЗО\урок любования\dsc28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1857364"/>
            <a:ext cx="5657875" cy="424340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86182" y="214290"/>
            <a:ext cx="5143536" cy="1000132"/>
          </a:xfrm>
          <a:prstGeom prst="rect">
            <a:avLst/>
          </a:prstGeom>
          <a:solidFill>
            <a:srgbClr val="FF5050"/>
          </a:solidFill>
          <a:ln w="50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bIns="4680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КЛОП ПОЖАРНИК</a:t>
            </a:r>
            <a:endParaRPr kumimoji="0" lang="ru-RU" sz="4800" b="1" i="0" u="none" strike="noStrike" kern="1200" spc="-150" normalizeH="0" baseline="0" noProof="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34254 -0.2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34063 -0.210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542 -0.185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Чтоб_ребенок_был_з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9144000" y="857232"/>
            <a:ext cx="244475" cy="244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243" y="214290"/>
            <a:ext cx="5388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6600"/>
                </a:solidFill>
              </a:rPr>
              <a:t>ФИЗКУЛЬТМИНУТКА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57166"/>
            <a:ext cx="7143800" cy="101566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r>
              <a:rPr lang="ru-RU" sz="6000" b="1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ЛЮБОВАТЬСЯ  </a:t>
            </a:r>
            <a:r>
              <a:rPr lang="ru-RU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ru-RU" sz="6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857364"/>
            <a:ext cx="6072230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РАССМАТРИВАТЬ</a:t>
            </a:r>
            <a:endParaRPr lang="ru-RU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071810"/>
            <a:ext cx="6072230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НАБЛЮДАТЬ</a:t>
            </a:r>
            <a:endParaRPr lang="ru-RU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286256"/>
            <a:ext cx="6072230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ВОСХИЩАТЬСЯ</a:t>
            </a:r>
            <a:endParaRPr lang="ru-RU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500702"/>
            <a:ext cx="8501122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ПОЛУЧАТЬ УДОВОЛЬСТВИЕ</a:t>
            </a:r>
            <a:endParaRPr lang="ru-RU" sz="4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8">
  <a:themeElements>
    <a:clrScheme name="Шаблон оформления «Театральный»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Шаблон оформления «Театраль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атральный»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FF3399"/>
        </a:dk1>
        <a:lt1>
          <a:srgbClr val="FFFFFF"/>
        </a:lt1>
        <a:dk2>
          <a:srgbClr val="000000"/>
        </a:dk2>
        <a:lt2>
          <a:srgbClr val="660033"/>
        </a:lt2>
        <a:accent1>
          <a:srgbClr val="3366FF"/>
        </a:accent1>
        <a:accent2>
          <a:srgbClr val="0000FF"/>
        </a:accent2>
        <a:accent3>
          <a:srgbClr val="FFFFFF"/>
        </a:accent3>
        <a:accent4>
          <a:srgbClr val="DA2A82"/>
        </a:accent4>
        <a:accent5>
          <a:srgbClr val="ADB8FF"/>
        </a:accent5>
        <a:accent6>
          <a:srgbClr val="0000E7"/>
        </a:accent6>
        <a:hlink>
          <a:srgbClr val="D60093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CC0066"/>
        </a:dk2>
        <a:lt2>
          <a:srgbClr val="660033"/>
        </a:lt2>
        <a:accent1>
          <a:srgbClr val="FF66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B8CA"/>
        </a:accent5>
        <a:accent6>
          <a:srgbClr val="0000E7"/>
        </a:accent6>
        <a:hlink>
          <a:srgbClr val="D60093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3399"/>
        </a:dk2>
        <a:lt2>
          <a:srgbClr val="660033"/>
        </a:lt2>
        <a:accent1>
          <a:srgbClr val="0033CC"/>
        </a:accent1>
        <a:accent2>
          <a:srgbClr val="FF3399"/>
        </a:accent2>
        <a:accent3>
          <a:srgbClr val="FFFFFF"/>
        </a:accent3>
        <a:accent4>
          <a:srgbClr val="404040"/>
        </a:accent4>
        <a:accent5>
          <a:srgbClr val="AAADE2"/>
        </a:accent5>
        <a:accent6>
          <a:srgbClr val="E72D8A"/>
        </a:accent6>
        <a:hlink>
          <a:srgbClr val="D60093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FF0066"/>
        </a:dk2>
        <a:lt2>
          <a:srgbClr val="660033"/>
        </a:lt2>
        <a:accent1>
          <a:srgbClr val="0099FF"/>
        </a:accent1>
        <a:accent2>
          <a:srgbClr val="FF3399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E72D8A"/>
        </a:accent6>
        <a:hlink>
          <a:srgbClr val="D60093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FF0066"/>
        </a:dk2>
        <a:lt2>
          <a:srgbClr val="660033"/>
        </a:lt2>
        <a:accent1>
          <a:srgbClr val="FF99FF"/>
        </a:accent1>
        <a:accent2>
          <a:srgbClr val="FF3399"/>
        </a:accent2>
        <a:accent3>
          <a:srgbClr val="FFFFFF"/>
        </a:accent3>
        <a:accent4>
          <a:srgbClr val="404040"/>
        </a:accent4>
        <a:accent5>
          <a:srgbClr val="FFCAFF"/>
        </a:accent5>
        <a:accent6>
          <a:srgbClr val="E72D8A"/>
        </a:accent6>
        <a:hlink>
          <a:srgbClr val="D60093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66FF"/>
        </a:dk1>
        <a:lt1>
          <a:srgbClr val="FFFFFF"/>
        </a:lt1>
        <a:dk2>
          <a:srgbClr val="FF0066"/>
        </a:dk2>
        <a:lt2>
          <a:srgbClr val="660033"/>
        </a:lt2>
        <a:accent1>
          <a:srgbClr val="FF99FF"/>
        </a:accent1>
        <a:accent2>
          <a:srgbClr val="FF3399"/>
        </a:accent2>
        <a:accent3>
          <a:srgbClr val="FFFFFF"/>
        </a:accent3>
        <a:accent4>
          <a:srgbClr val="0056DA"/>
        </a:accent4>
        <a:accent5>
          <a:srgbClr val="FFCAFF"/>
        </a:accent5>
        <a:accent6>
          <a:srgbClr val="E72D8A"/>
        </a:accent6>
        <a:hlink>
          <a:srgbClr val="D60093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13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21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006">
  <a:themeElements>
    <a:clrScheme name="006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22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6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1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0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1265</TotalTime>
  <Words>466</Words>
  <Application>Microsoft Office PowerPoint</Application>
  <PresentationFormat>Экран (4:3)</PresentationFormat>
  <Paragraphs>134</Paragraphs>
  <Slides>15</Slides>
  <Notes>1</Notes>
  <HiddenSlides>2</HiddenSlides>
  <MMClips>3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Тема8</vt:lpstr>
      <vt:lpstr>Тема10</vt:lpstr>
      <vt:lpstr>Скругленный</vt:lpstr>
      <vt:lpstr>Круги</vt:lpstr>
      <vt:lpstr>Океан</vt:lpstr>
      <vt:lpstr>Marketing Plan</vt:lpstr>
      <vt:lpstr>Квадрант</vt:lpstr>
      <vt:lpstr>Оформление по умолчанию</vt:lpstr>
      <vt:lpstr>Business Plan</vt:lpstr>
      <vt:lpstr>Трава</vt:lpstr>
      <vt:lpstr>Тема2</vt:lpstr>
      <vt:lpstr>Тема4</vt:lpstr>
      <vt:lpstr>Тема13</vt:lpstr>
      <vt:lpstr>Тема21</vt:lpstr>
      <vt:lpstr>006</vt:lpstr>
      <vt:lpstr>Тема22</vt:lpstr>
      <vt:lpstr>2_colormaster</vt:lpstr>
      <vt:lpstr>166</vt:lpstr>
      <vt:lpstr>Тема1</vt:lpstr>
      <vt:lpstr>Слайд 1</vt:lpstr>
      <vt:lpstr>Слайд 2</vt:lpstr>
      <vt:lpstr>ЗДРАВСТВУЙ,  ЛЕТО!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 лето!</dc:title>
  <dc:creator>Мила</dc:creator>
  <cp:lastModifiedBy>Мила</cp:lastModifiedBy>
  <cp:revision>132</cp:revision>
  <dcterms:created xsi:type="dcterms:W3CDTF">2011-11-20T14:04:18Z</dcterms:created>
  <dcterms:modified xsi:type="dcterms:W3CDTF">2011-11-22T18:21:11Z</dcterms:modified>
</cp:coreProperties>
</file>