
<file path=Configurations2/accelerator/current.xml>
</file>

<file path=META-INF/manifest.xml><?xml version="1.0" encoding="utf-8"?>
<manifest:manifest xmlns:manifest="urn:oasis:names:tc:opendocument:xmlns:manifest:1.0" manifest:version="1.2">
  <manifest:file-entry manifest:media-type="application/vnd.oasis.opendocument.presentation" manifest:version="1.2" manifest:full-path="/"/>
  <manifest:file-entry manifest:media-type="image/png" manifest:full-path="Thumbnails/thumbnail.png"/>
  <manifest:file-entry manifest:media-type="text/xml" manifest:full-path="meta.xml"/>
  <manifest:file-entry manifest:media-type="image/gif" manifest:full-path="Pictures/10000002000000C800000046BFC4ED99.gif"/>
  <manifest:file-entry manifest:media-type="image/gif" manifest:full-path="Pictures/1000000D00000080000000751332B530.gif"/>
  <manifest:file-entry manifest:media-type="image/png" manifest:full-path="Pictures/10000200000000620000009B7029D710.png"/>
  <manifest:file-entry manifest:media-type="image/png" manifest:full-path="Pictures/10000200000000420000007FD63C5549.png"/>
  <manifest:file-entry manifest:media-type="image/png" manifest:full-path="Pictures/10000200000000620000009B52335315.png"/>
  <manifest:file-entry manifest:media-type="image/png" manifest:full-path="Pictures/10000200000000420000007F6C131240.png"/>
  <manifest:file-entry manifest:media-type="image/png" manifest:full-path="Pictures/10000200000000620000009BBA0862CF.png"/>
  <manifest:file-entry manifest:media-type="image/png" manifest:full-path="Pictures/10000200000000420000007F7157CDAD.png"/>
  <manifest:file-entry manifest:media-type="image/png" manifest:full-path="Pictures/10000200000000420000007F59C57110.png"/>
  <manifest:file-entry manifest:media-type="image/png" manifest:full-path="Pictures/10000200000000620000009BCA3FD5B9.png"/>
  <manifest:file-entry manifest:media-type="image/png" manifest:full-path="Pictures/10000200000000620000009BE43D328A.png"/>
  <manifest:file-entry manifest:media-type="image/png" manifest:full-path="Pictures/10000200000000620000009BB1C1D30F.png"/>
  <manifest:file-entry manifest:media-type="image/png" manifest:full-path="Pictures/10000200000000620000009B09EF8D06.png"/>
  <manifest:file-entry manifest:media-type="image/png" manifest:full-path="Pictures/10000200000000620000009B94D13485.png"/>
  <manifest:file-entry manifest:media-type="image/jpeg" manifest:full-path="Pictures/100000000000026F000001B49678299C.jpg"/>
  <manifest:file-entry manifest:media-type="image/png" manifest:full-path="Pictures/10000200000000420000007F1A401D3E.png"/>
  <manifest:file-entry manifest:media-type="image/png" manifest:full-path="Pictures/10000200000000620000009B7164CDB3.png"/>
  <manifest:file-entry manifest:media-type="image/png" manifest:full-path="Pictures/10000200000000420000007FE019CB25.png"/>
  <manifest:file-entry manifest:media-type="image/png" manifest:full-path="Pictures/10000200000000620000009B78DD5621.png"/>
  <manifest:file-entry manifest:media-type="image/png" manifest:full-path="Pictures/10000200000000620000009BC9514E29.png"/>
  <manifest:file-entry manifest:media-type="image/png" manifest:full-path="Pictures/10000200000000620000009B28476DED.png"/>
  <manifest:file-entry manifest:media-type="image/png" manifest:full-path="Pictures/10000200000000420000007F4D9A7EA0.png"/>
  <manifest:file-entry manifest:media-type="image/jpeg" manifest:full-path="Pictures/10000000000001B80000014A8868C712.jpg"/>
  <manifest:file-entry manifest:media-type="image/jpeg" manifest:full-path="Pictures/100000000000019200000142BD9D1CFE.jpg"/>
  <manifest:file-entry manifest:media-type="image/png" manifest:full-path="Pictures/10000200000000620000009B14ACF35F.png"/>
  <manifest:file-entry manifest:media-type="image/jpeg" manifest:full-path="Pictures/10000000000007D00000060AB53FFDDD.jpg"/>
  <manifest:file-entry manifest:media-type="image/jpeg" manifest:full-path="Pictures/10000000000001D80000017B0F684B94.jpg"/>
  <manifest:file-entry manifest:media-type="image/png" manifest:full-path="Pictures/1000020000000056000000A4D3ED0547.png"/>
  <manifest:file-entry manifest:media-type="image/jpeg" manifest:full-path="Pictures/1000000000000280000001CC5A3EF382.jpg"/>
  <manifest:file-entry manifest:media-type="image/jpeg" manifest:full-path="Pictures/10000000000002BB00000221557E0DA5.jpg"/>
  <manifest:file-entry manifest:media-type="image/png" manifest:full-path="Pictures/10000201000002F9000002573490B640.png"/>
  <manifest:file-entry manifest:media-type="image/png" manifest:full-path="Pictures/10000200000001900000010A8803E537.png"/>
  <manifest:file-entry manifest:media-type="image/gif" manifest:full-path="Pictures/1000001200000086000000636F52C40C.gif"/>
  <manifest:file-entry manifest:media-type="image/png" manifest:full-path="Pictures/10000200000001B800000137939A9AD7.png"/>
  <manifest:file-entry manifest:media-type="image/jpeg" manifest:full-path="Pictures/10000000000003B1000002A4CF338D56.jpg"/>
  <manifest:file-entry manifest:media-type="image/png" manifest:full-path="Pictures/10000200000000C8000000CE9CA6A440.png"/>
  <manifest:file-entry manifest:media-type="image/png" manifest:full-path="Pictures/10000200000000620000009BABAE36DD.png"/>
  <manifest:file-entry manifest:media-type="image/png" manifest:full-path="Pictures/10000200000000620000009B58482621.png"/>
  <manifest:file-entry manifest:media-type="image/jpeg" manifest:full-path="Pictures/100000000000048B000002EB580BFAEF.jpg"/>
  <manifest:file-entry manifest:media-type="image/jpeg" manifest:full-path="Pictures/10000000000001C20000015EF5380457.jpg"/>
  <manifest:file-entry manifest:media-type="image/png" manifest:full-path="Pictures/10000200000000420000007F6076536C.png"/>
  <manifest:file-entry manifest:media-type="image/jpeg" manifest:full-path="Pictures/1000000000000258000001C27EEACEC1.jpg"/>
  <manifest:file-entry manifest:media-type="image/jpeg" manifest:full-path="Pictures/10000000000001F400000170BFDC0122.jpg"/>
  <manifest:file-entry manifest:media-type="image/jpeg" manifest:full-path="Pictures/10000000000002D000000244ABDBB298.jpg"/>
  <manifest:file-entry manifest:media-type="image/png" manifest:full-path="Pictures/10000200000001F900000190A741DE0B.png"/>
  <manifest:file-entry manifest:media-type="image/png" manifest:full-path="Pictures/10000200000001FA00000152D0535894.png"/>
  <manifest:file-entry manifest:media-type="image/jpeg" manifest:full-path="Pictures/10000000000002BC000001F16F7B029B.jpg"/>
  <manifest:file-entry manifest:media-type="image/jpeg" manifest:full-path="Pictures/1000000000000500000003C0CC7E843C.jpg"/>
  <manifest:file-entry manifest:media-type="image/jpeg" manifest:full-path="Pictures/100000000000021500000190322DDBC8.jpg"/>
  <manifest:file-entry manifest:media-type="image/png" manifest:full-path="Pictures/100002000000019000000190E73EA7B7.png"/>
  <manifest:file-entry manifest:media-type="image/jpeg" manifest:full-path="Pictures/1000000000000258000001C1518651B6.jpg"/>
  <manifest:file-entry manifest:media-type="image/jpeg" manifest:full-path="Pictures/10000000000004F50000038EC86F2957.jpg"/>
  <manifest:file-entry manifest:media-type="image/jpeg" manifest:full-path="Pictures/100000000000015500000200D230EE15.jpg"/>
  <manifest:file-entry manifest:media-type="image/png" manifest:full-path="Pictures/10000200000000FA000000F3D8ABE0D0.png"/>
  <manifest:file-entry manifest:media-type="image/png" manifest:full-path="Pictures/10000200000000620000009B5ED5B8F8.png"/>
  <manifest:file-entry manifest:media-type="image/png" manifest:full-path="Pictures/1000020000000190000001500688BD4B.png"/>
  <manifest:file-entry manifest:media-type="image/jpeg" manifest:full-path="Pictures/10000000000003E2000001D6D10112B3.jpg"/>
  <manifest:file-entry manifest:media-type="image/png" manifest:full-path="Pictures/10000200000001F400000137A026EC8F.png"/>
  <manifest:file-entry manifest:media-type="image/jpeg" manifest:full-path="Pictures/1000000000000104000000C8B5A5A1BB.jpg"/>
  <manifest:file-entry manifest:media-type="image/png" manifest:full-path="Pictures/10000200000000620000009BFE698A98.png"/>
  <manifest:file-entry manifest:media-type="image/jpeg" manifest:full-path="Pictures/10000000000001900000012C8918705E.jpg"/>
  <manifest:file-entry manifest:media-type="image/jpeg" manifest:full-path="Pictures/10000000000003B2000002A3B5525F34.jpg"/>
  <manifest:file-entry manifest:media-type="image/png" manifest:full-path="Pictures/10000200000001A300000107450A4A79.png"/>
  <manifest:file-entry manifest:media-type="image/jpeg" manifest:full-path="Pictures/10000000000002580000020B9A5DA39C.jpg"/>
  <manifest:file-entry manifest:media-type="image/jpeg" manifest:full-path="Pictures/100000000000019D000000F2F57CE610.jpg"/>
  <manifest:file-entry manifest:media-type="image/png" manifest:full-path="Pictures/10000200000000620000009B81EB27A5.png"/>
  <manifest:file-entry manifest:media-type="image/png" manifest:full-path="Pictures/10000200000000620000009B8233ED00.png"/>
  <manifest:file-entry manifest:media-type="image/png" manifest:full-path="Pictures/10000200000000420000007F91C6BA25.png"/>
  <manifest:file-entry manifest:media-type="image/gif" manifest:full-path="Pictures/100000040000004000000026DB4D8451.gif"/>
  <manifest:file-entry manifest:media-type="image/png" manifest:full-path="Pictures/10000200000001770000015092F2DC70.png"/>
  <manifest:file-entry manifest:media-type="image/jpeg" manifest:full-path="Pictures/10000000000003A70000029C48158E76.jpg"/>
  <manifest:file-entry manifest:media-type="image/png" manifest:full-path="Pictures/10000200000000480000008975E0A11B.png"/>
  <manifest:file-entry manifest:media-type="image/png" manifest:full-path="Pictures/1000020000000276000001EB9B744414.png"/>
  <manifest:file-entry manifest:media-type="image/jpeg" manifest:full-path="Pictures/10000000000002BB0000015F54A70A4C.jpg"/>
  <manifest:file-entry manifest:media-type="image/png" manifest:full-path="Pictures/10000200000000620000009BE1BFC936.png"/>
  <manifest:file-entry manifest:media-type="image/png" manifest:full-path="Pictures/10000200000000E70000015F45B6B0FD.png"/>
  <manifest:file-entry manifest:media-type="image/jpeg" manifest:full-path="Pictures/10000000000000EB000000A8B65FADA4.jpg"/>
  <manifest:file-entry manifest:media-type="image/jpeg" manifest:full-path="Pictures/10000000000000FA000000BB19A75EA9.jpg"/>
  <manifest:file-entry manifest:media-type="image/jpeg" manifest:full-path="Pictures/10000000000002B6000001F198F8ED7A.jpg"/>
  <manifest:file-entry manifest:media-type="image/jpeg" manifest:full-path="Pictures/1000000000000161000000B2B4B0D3BC.jpg"/>
  <manifest:file-entry manifest:media-type="image/gif" manifest:full-path="Pictures/10000200000005FC000005B0AC53E04F.gif"/>
  <manifest:file-entry manifest:media-type="image/jpeg" manifest:full-path="Pictures/1000000000000144000001C2A1055549.jpg"/>
  <manifest:file-entry manifest:media-type="text/xml" manifest:full-path="settings.xml"/>
  <manifest:file-entry manifest:media-type="text/xml" manifest:full-path="content.xml"/>
  <manifest:file-entry manifest:media-type="text/xml" manifest:full-path="styles.xml"/>
  <manifest:file-entry manifest:media-type="" manifest:full-path="Configurations2/accelerator/current.xml"/>
  <manifest:file-entry manifest:media-type="application/vnd.sun.xml.ui.configuration" manifest:full-path="Configurations2/"/>
</manifest:manifest>
</file>

<file path=content.xml><?xml version="1.0" encoding="utf-8"?>
<office:document-content xmlns:office="urn:oasis:names:tc:opendocument:xmlns:office:1.0" xmlns:style="urn:oasis:names:tc:opendocument:xmlns:style:1.0" xmlns:text="urn:oasis:names:tc:opendocument:xmlns:text:1.0" xmlns:table="urn:oasis:names:tc:opendocument:xmlns:table:1.0" xmlns:draw="urn:oasis:names:tc:opendocument:xmlns:drawing:1.0" xmlns:fo="urn:oasis:names:tc:opendocument:xmlns:xsl-fo-compatible:1.0" xmlns:xlink="http://www.w3.org/1999/xlink" xmlns:dc="http://purl.org/dc/elements/1.1/" xmlns:meta="urn:oasis:names:tc:opendocument:xmlns:meta:1.0" xmlns:number="urn:oasis:names:tc:opendocument:xmlns:datastyle:1.0" xmlns:presentation="urn:oasis:names:tc:opendocument:xmlns:presentation:1.0" xmlns:svg="urn:oasis:names:tc:opendocument:xmlns:svg-compatible:1.0" xmlns:chart="urn:oasis:names:tc:opendocument:xmlns:chart:1.0" xmlns:dr3d="urn:oasis:names:tc:opendocument:xmlns:dr3d:1.0" xmlns:math="http://www.w3.org/1998/Math/MathML" xmlns:form="urn:oasis:names:tc:opendocument:xmlns:form:1.0" xmlns:script="urn:oasis:names:tc:opendocument:xmlns:script:1.0" xmlns:ooo="http://openoffice.org/2004/office" xmlns:ooow="http://openoffice.org/2004/writer" xmlns:oooc="http://openoffice.org/2004/calc" xmlns:dom="http://www.w3.org/2001/xml-events" xmlns:xforms="http://www.w3.org/2002/xforms" xmlns:xsd="http://www.w3.org/2001/XMLSchema" xmlns:xsi="http://www.w3.org/2001/XMLSchema-instance" xmlns:smil="urn:oasis:names:tc:opendocument:xmlns:smil-compatible:1.0" xmlns:anim="urn:oasis:names:tc:opendocument:xmlns:animation:1.0" xmlns:rpt="http://openoffice.org/2005/report" xmlns:of="urn:oasis:names:tc:opendocument:xmlns:of:1.2" xmlns:xhtml="http://www.w3.org/1999/xhtml" xmlns:grddl="http://www.w3.org/2003/g/data-view#" xmlns:officeooo="http://openoffice.org/2009/office" xmlns:tableooo="http://openoffice.org/2009/table" xmlns:drawooo="http://openoffice.org/2010/draw" xmlns:field="urn:openoffice:names:experimental:ooo-ms-interop:xmlns:field:1.0" office:version="1.2">
  <office:scripts/>
  <office:automatic-styles>
    <style:style style:name="dp1" style:family="drawing-page">
      <style:drawing-page-properties presentation:transition-speed="fast" presentation:background-visible="true" presentation:background-objects-visible="true" presentation:display-footer="false" presentation:display-page-number="false" presentation:display-date-time="false" smil:type="randomBarWipe" smil:subtype="vertical"/>
    </style:style>
    <style:style style:name="dp2" style:family="drawing-page">
      <style:drawing-page-properties presentation:display-header="true" presentation:display-footer="true" presentation:display-page-number="false" presentation:display-date-time="true"/>
    </style:style>
    <style:style style:name="dp3" style:family="drawing-page">
      <style:drawing-page-properties presentation:transition-speed="fast" presentation:background-visible="true" presentation:background-objects-visible="true" draw:fill="solid" draw:fill-color="#000000" presentation:display-footer="false" presentation:display-page-number="false" presentation:display-date-time="false" smil:type="randomBarWipe" smil:subtype="vertical"/>
    </style:style>
    <style:style style:name="gr1" style:family="graphic" style:parent-style-name="Объект_20_без_20_заливки_20_и_20_контура">
      <style:graphic-properties draw:stroke="none" svg:stroke-width="0cm" draw:fill="none" draw:textarea-vertical-align="middle" draw:auto-grow-height="false" fo:padding-top="0.125cm" fo:padding-bottom="0.125cm" fo:padding-left="0.25cm" fo:padding-right="0.25cm" fo:wrap-option="wrap" draw:color-mode="standard" draw:luminance="0%" draw:contrast="0%" draw:gamma="100%" draw:red="0%" draw:green="0%" draw:blue="0%" fo:clip="rect(0cm, 0cm, 0cm, 0cm)" draw:image-opacity="100%" style:mirror="none"/>
    </style:style>
    <style:style style:name="gr2" style:family="graphic">
      <style:graphic-properties style:protect="size"/>
    </style:style>
    <style:style style:name="gr3" style:family="graphic" style:parent-style-name="standard">
      <style:graphic-properties draw:stroke="solid" svg:stroke-width="0.071cm" svg:stroke-color="#21778d" draw:fill="solid" draw:fill-color="#f9d1d3" draw:textarea-vertical-align="middle" draw:auto-grow-height="false" fo:min-height="0cm" fo:min-width="0cm" fo:padding-top="0.125cm" fo:padding-bottom="0.125cm" fo:padding-left="0.25cm" fo:padding-right="0.25cm" fo:wrap-option="wrap"/>
    </style:style>
    <style:style style:name="gr4" style:family="graphic" style:parent-style-name="standard">
      <style:graphic-properties draw:stroke="solid" svg:stroke-width="0.071cm" svg:stroke-color="#000000" draw:fill="solid" draw:fill-color="#000000" draw:textarea-vertical-align="middle" draw:auto-grow-height="false" fo:min-height="0cm" fo:min-width="0cm" fo:padding-top="0.125cm" fo:padding-bottom="0.125cm" fo:padding-left="0.25cm" fo:padding-right="0.25cm" fo:wrap-option="wrap"/>
    </style:style>
    <style:style style:name="gr5" style:family="graphic" style:parent-style-name="standard" style:list-style-name="L3">
      <style:graphic-properties draw:stroke="none" svg:stroke-width="0.071cm" draw:fill="none" draw:textarea-vertical-align="middle" draw:auto-grow-height="false" fo:min-height="0cm" fo:min-width="0cm" fo:padding-top="0.125cm" fo:padding-bottom="0.125cm" fo:padding-left="0.25cm" fo:padding-right="0.25cm" fo:wrap-option="wrap"/>
    </style:style>
    <style:style style:name="gr6" style:family="graphic" style:parent-style-name="standard" style:list-style-name="L3">
      <style:graphic-properties draw:stroke="solid" svg:stroke-width="0.071cm" svg:stroke-color="#ff6699" draw:fill="solid" draw:fill-color="#ff6699" draw:textarea-vertical-align="middle" draw:auto-grow-height="false" fo:min-height="0cm" fo:min-width="0cm" fo:padding-top="0.125cm" fo:padding-bottom="0.125cm" fo:padding-left="0.25cm" fo:padding-right="0.25cm" fo:wrap-option="wrap"/>
    </style:style>
    <style:style style:name="gr7" style:family="graphic" style:parent-style-name="standard" style:list-style-name="L3">
      <style:graphic-properties draw:stroke="solid" svg:stroke-width="0.071cm" svg:stroke-color="#21778d" draw:fill="solid" draw:fill-color="#f9d1d3" draw:textarea-vertical-align="middle" draw:auto-grow-height="false" fo:min-height="0cm" fo:min-width="0cm" fo:padding-top="0.125cm" fo:padding-bottom="0.125cm" fo:padding-left="0.25cm" fo:padding-right="0.25cm" fo:wrap-option="wrap"/>
    </style:style>
    <style:style style:name="gr8" style:family="graphic" style:parent-style-name="standard" style:list-style-name="L3">
      <style:graphic-properties draw:stroke="solid" svg:stroke-width="0.071cm" svg:stroke-color="#21778d" draw:fill="solid" draw:fill-color="#f9d1d3" draw:textarea-vertical-align="middle" draw:auto-grow-height="false" fo:min-height="0cm" fo:min-width="0cm" fo:padding-top="0.125cm" fo:padding-bottom="0.125cm" fo:padding-left="0.25cm" fo:padding-right="0.25cm" fo:wrap-option="wrap"/>
    </style:style>
    <style:style style:name="gr9" style:family="graphic" style:parent-style-name="standard">
      <style:graphic-properties draw:stroke="solid" svg:stroke-width="0.071cm" svg:stroke-color="#464646" draw:fill="solid" draw:fill-color="#3f3f3f" draw:textarea-vertical-align="middle" draw:auto-grow-height="false" fo:min-height="0cm" fo:min-width="0cm" fo:padding-top="0.125cm" fo:padding-bottom="0.125cm" fo:padding-left="0.25cm" fo:padding-right="0.25cm" fo:wrap-option="wrap"/>
    </style:style>
    <style:style style:name="gr10" style:family="graphic" style:parent-style-name="Объект_20_без_20_заливки_20_и_20_контура">
      <style:graphic-properties draw:stroke="none" svg:stroke-width="0cm" draw:fill="none" draw:textarea-vertical-align="top" draw:auto-grow-height="false" fo:padding-top="0.125cm" fo:padding-bottom="0.125cm" fo:padding-left="0.25cm" fo:padding-right="0.25cm" fo:wrap-option="wrap" draw:color-mode="standard" draw:luminance="0%" draw:contrast="0%" draw:gamma="100%" draw:red="0%" draw:green="0%" draw:blue="0%" fo:clip="rect(0cm, 0cm, 0cm, 0cm)" draw:image-opacity="100%" style:mirror="none"/>
    </style:style>
    <style:style style:name="gr11" style:family="graphic" style:parent-style-name="standard">
      <style:graphic-properties draw:stroke="none" svg:stroke-width="0cm" draw:fill="none" draw:textarea-vertical-align="top" draw:auto-grow-height="true" fo:min-height="0cm" fo:min-width="0cm" fo:padding-top="0.125cm" fo:padding-bottom="0.125cm" fo:padding-left="0.25cm" fo:padding-right="0.25cm" fo:wrap-option="wrap"/>
    </style:style>
    <style:style style:name="pr1" style:family="presentation" style:parent-style-name="Обычный-title">
      <style:graphic-properties draw:stroke="none" svg:stroke-width="0cm" draw:fill="none" draw:textarea-vertical-align="top" draw:auto-grow-height="false" fo:min-height="3.181cm" fo:padding-top="0.125cm" fo:padding-bottom="0.125cm" fo:padding-left="0.25cm" fo:padding-right="0.25cm" fo:wrap-option="wrap"/>
    </style:style>
    <style:style style:name="pr2" style:family="presentation" style:parent-style-name="Обычный-subtitle">
      <style:graphic-properties draw:stroke="none" svg:stroke-width="0cm" draw:fill="none" draw:fill-color="#ffffff" draw:textarea-vertical-align="top" draw:auto-grow-height="false" fo:min-height="12.573cm" fo:padding-top="0.125cm" fo:padding-bottom="0.125cm" fo:padding-left="0.25cm" fo:padding-right="0.25cm" fo:wrap-option="wrap"/>
    </style:style>
    <style:style style:name="pr3" style:family="presentation" style:parent-style-name="Обычный-notes">
      <style:graphic-properties draw:fill-color="#ffffff" fo:min-height="13.364cm"/>
    </style:style>
    <style:style style:name="pr4" style:family="presentation" style:parent-style-name="Обычный_20_1-title">
      <style:graphic-properties draw:stroke="none" svg:stroke-width="0cm" draw:fill="none" draw:textarea-vertical-align="top" draw:auto-grow-height="false" draw:fit-to-size="false" fo:min-height="3.181cm" fo:padding-top="0.125cm" fo:padding-bottom="0.125cm" fo:padding-left="0.25cm" fo:padding-right="0.25cm" fo:wrap-option="wrap"/>
    </style:style>
    <style:style style:name="pr5" style:family="presentation" style:parent-style-name="Обычный_20_1-notes">
      <style:graphic-properties draw:fill-color="#ffffff" fo:min-height="13.364cm"/>
    </style:style>
    <style:style style:name="pr6" style:family="presentation" style:parent-style-name="Обычный_20_2-notes">
      <style:graphic-properties draw:fill-color="#ffffff" fo:min-height="13.364cm"/>
    </style:style>
    <style:style style:name="pr7" style:family="presentation" style:parent-style-name="Обычный_20_2-outline1">
      <style:graphic-properties draw:stroke="none" svg:stroke-width="0cm" draw:fill="none" draw:textarea-vertical-align="top" draw:auto-grow-height="false" fo:min-height="12.573cm" fo:padding-top="0.125cm" fo:padding-bottom="0.125cm" fo:padding-left="0.25cm" fo:padding-right="0.25cm" fo:wrap-option="wrap"/>
    </style:style>
    <style:style style:name="P1" style:family="paragraph">
      <style:paragraph-properties fo:margin-top="0cm" fo:margin-bottom="0cm" fo:text-align="center" style:punctuation-wrap="hanging" style:writing-mode="lr-tb"/>
      <style:text-properties fo:hyphenate="false"/>
    </style:style>
    <style:style style:name="P2" style:family="paragraph">
      <style:paragraph-properties style:font-independent-line-spacing="true"/>
      <style:text-properties fo:font-size="18pt"/>
    </style:style>
    <style:style style:name="P3" style:family="paragraph">
      <style:paragraph-properties fo:text-align="center"/>
      <style:text-properties fo:font-size="18pt"/>
    </style:style>
    <style:style style:name="P4" style:family="paragraph">
      <style:paragraph-properties fo:margin-left="0cm" fo:margin-right="0cm" fo:margin-top="0cm" fo:margin-bottom="0cm" fo:text-align="center" fo:text-indent="0cm" style:punctuation-wrap="hanging" style:writing-mode="lr-tb"/>
      <style:text-properties fo:color="#000080" fo:font-size="18pt" fo:hyphenate="false"/>
    </style:style>
    <style:style style:name="P5" style:family="paragraph">
      <style:paragraph-properties style:font-independent-line-spacing="true"/>
      <style:text-properties fo:color="#000080" fo:font-size="18pt"/>
    </style:style>
    <style:style style:name="P6" style:family="paragraph">
      <style:paragraph-properties fo:margin-left="0cm" fo:margin-right="0cm" fo:margin-top="0cm" fo:margin-bottom="0cm" fo:text-align="center" fo:text-indent="0cm" style:punctuation-wrap="hanging" style:writing-mode="lr-tb"/>
      <style:text-properties fo:font-size="18pt" fo:hyphenate="false"/>
    </style:style>
    <style:style style:name="P7" style:family="paragraph">
      <style:paragraph-properties fo:margin-left="0cm" fo:margin-right="0cm" fo:margin-top="0cm" fo:margin-bottom="0cm" fo:text-align="center" fo:text-indent="0cm" style:punctuation-wrap="hanging" style:writing-mode="lr-tb" style:font-independent-line-spacing="true"/>
      <style:text-properties fo:font-size="18pt" fo:hyphenate="false"/>
    </style:style>
    <style:style style:name="P8" style:family="paragraph">
      <style:paragraph-properties fo:margin-left="0cm" fo:margin-right="0cm" fo:margin-top="0cm" fo:margin-bottom="0cm" fo:text-align="center" fo:text-indent="0cm" style:punctuation-wrap="hanging" style:writing-mode="lr-tb" style:font-independent-line-spacing="true"/>
      <style:text-properties fo:color="#000080" fo:font-size="18pt" fo:hyphenate="false"/>
    </style:style>
    <style:style style:name="P9" style:family="paragraph">
      <style:paragraph-properties fo:margin-top="0cm" fo:margin-bottom="0cm" fo:text-align="start" style:punctuation-wrap="hanging" style:writing-mode="lr-tb"/>
      <style:text-properties fo:hyphenate="false"/>
    </style:style>
    <style:style style:name="P10" style:family="paragraph">
      <style:paragraph-properties fo:margin-left="0cm" fo:margin-right="0cm" fo:margin-top="0.183cm" fo:margin-bottom="0.5cm" fo:text-align="start" fo:text-indent="0cm" style:punctuation-wrap="hanging" style:writing-mode="lr-tb"/>
      <style:text-properties fo:hyphenate="false"/>
    </style:style>
    <style:style style:name="P11" style:family="paragraph">
      <style:paragraph-properties fo:margin-left="0cm" fo:margin-right="0cm" fo:margin-top="0cm" fo:margin-bottom="0cm" fo:text-align="start" fo:text-indent="0cm" style:punctuation-wrap="hanging" style:writing-mode="lr-tb"/>
      <style:text-properties fo:font-size="18pt" fo:hyphenate="false"/>
    </style:style>
    <style:style style:name="T1" style:family="text">
      <style:text-properties fo:color="#464646" style:text-line-through-style="none" fo:font-family="Calibri" fo:font-size="50pt" fo:letter-spacing="normal" fo:font-style="normal" style:text-underline-style="none" fo:font-weight="normal" style:font-size-asian="50pt" style:font-style-asian="normal" style:font-weight-asian="normal" style:font-size-complex="50pt" style:font-style-complex="normal" style:font-weight-complex="normal"/>
    </style:style>
    <style:style style:name="T2" style:family="text">
      <style:text-properties fo:color="#464646" style:text-line-through-style="none" fo:font-family="Karmen" style:font-family-generic="swiss" fo:font-size="80pt" fo:letter-spacing="normal" fo:font-style="normal" style:text-underline-style="none" fo:font-weight="bold" style:font-size-asian="80pt" style:font-style-asian="normal" style:font-weight-asian="bold" style:font-size-complex="80pt" style:font-style-complex="normal" style:font-weight-complex="bold"/>
    </style:style>
    <style:style style:name="T3" style:family="text">
      <style:text-properties fo:color="#000080" style:text-line-through-style="none" fo:font-family="Calibri" fo:font-size="20pt" fo:letter-spacing="normal" fo:font-style="normal" style:text-underline-style="none" fo:font-weight="bold" style:font-size-asian="20pt" style:font-style-asian="normal" style:font-weight-asian="bold" style:font-size-complex="20pt" style:font-style-complex="normal" style:font-weight-complex="bold"/>
    </style:style>
    <style:style style:name="T4" style:family="text">
      <style:text-properties fo:color="#ffffff" style:text-line-through-style="none" fo:font-family="Calibri" fo:font-size="20pt" fo:letter-spacing="normal" fo:font-style="normal" style:text-underline-style="none" fo:font-weight="bold" style:font-size-asian="20pt" style:font-style-asian="normal" style:font-weight-asian="bold" style:font-size-complex="20pt" style:font-style-complex="normal" style:font-weight-complex="bold"/>
    </style:style>
    <style:style style:name="T5" style:family="text">
      <style:text-properties fo:color="#000080" style:text-line-through-style="none" fo:font-family="Constantia" fo:font-size="20pt" fo:letter-spacing="normal" fo:font-style="normal" style:text-underline-style="none" fo:font-weight="normal" style:font-size-asian="20pt" style:font-style-asian="normal" style:font-weight-asian="normal" style:font-size-complex="20pt" style:font-style-complex="normal" style:font-weight-complex="normal"/>
    </style:style>
    <style:style style:name="T6" style:family="text">
      <style:text-properties fo:color="#ffffff" style:text-line-through-style="none" fo:font-family="Calibri" fo:font-size="24pt" fo:letter-spacing="normal" fo:font-style="normal" style:text-underline-style="none" fo:font-weight="bold" style:font-size-asian="24pt" style:font-style-asian="normal" style:font-weight-asian="bold" style:font-size-complex="24pt" style:font-style-complex="normal" style:font-weight-complex="bold"/>
    </style:style>
    <style:style style:name="T7" style:family="text">
      <style:text-properties fo:color="#ffffff" style:text-line-through-style="none" fo:font-family="Constantia" fo:font-size="20pt" fo:letter-spacing="normal" fo:font-style="normal" style:text-underline-style="none" fo:font-weight="normal" style:font-size-asian="20pt" style:font-style-asian="normal" style:font-weight-asian="normal" style:font-size-complex="20pt" style:font-style-complex="normal" style:font-weight-complex="normal"/>
    </style:style>
    <style:style style:name="T8" style:family="text">
      <style:text-properties fo:color="#464646" style:text-line-through-style="none" fo:font-family="Calibri" fo:font-size="20pt" fo:letter-spacing="normal" fo:font-style="italic" style:text-underline-style="none" fo:font-weight="bold" style:font-size-asian="20pt" style:font-style-asian="italic" style:font-weight-asian="bold" style:font-size-complex="20pt" style:font-style-complex="italic" style:font-weight-complex="bold"/>
    </style:style>
    <style:style style:name="T9" style:family="text">
      <style:text-properties fo:color="#464646" style:text-line-through-style="none" fo:font-family="Calibri" fo:font-size="20pt" fo:letter-spacing="normal" fo:font-style="normal" style:text-underline-style="none" fo:font-weight="normal" style:font-size-asian="20pt" style:font-style-asian="normal" style:font-weight-asian="normal" style:font-size-complex="20pt" style:font-style-complex="normal" style:font-weight-complex="normal"/>
    </style:style>
    <style:style style:name="T10" style:family="text">
      <style:text-properties fo:color="#ffffff" style:text-line-through-style="none" fo:font-family="Calibri" fo:font-size="20pt" fo:letter-spacing="normal" fo:font-style="italic" style:text-underline-style="none" fo:font-weight="bold" style:font-size-asian="20pt" style:font-style-asian="italic" style:font-weight-asian="bold" style:font-size-complex="20pt" style:font-style-complex="italic" style:font-weight-complex="bold"/>
    </style:style>
    <style:style style:name="T11" style:family="text">
      <style:text-properties fo:color="#ff0000" style:text-line-through-style="none" fo:font-family="Calibri" fo:letter-spacing="normal" fo:font-style="normal" style:text-underline-style="none" fo:font-weight="bold" style:font-style-asian="normal" style:font-weight-asian="bold" style:font-style-complex="normal" style:font-weight-complex="bold"/>
    </style:style>
    <style:style style:name="T12" style:family="text">
      <style:text-properties fo:color="#3333cc" style:text-line-through-style="none" fo:font-family="Calibri" fo:letter-spacing="normal" fo:font-style="normal" style:text-underline-style="none" fo:font-weight="bold" style:font-style-asian="normal" style:font-weight-asian="bold" style:font-style-complex="normal" style:font-weight-complex="bold"/>
    </style:style>
    <style:style style:name="T13" style:family="text">
      <style:text-properties fo:color="#ffff00" style:text-line-through-style="none" fo:font-family="Calibri" fo:letter-spacing="normal" fo:font-style="normal" style:text-underline-style="none" fo:font-weight="bold" style:font-style-asian="normal" style:font-weight-asian="bold" style:font-style-complex="normal" style:font-weight-complex="bold"/>
    </style:style>
    <style:style style:name="T14" style:family="text">
      <style:text-properties fo:color="#00b050" style:text-line-through-style="none" fo:font-family="Calibri" fo:letter-spacing="normal" fo:font-style="normal" style:text-underline-style="none" fo:font-weight="bold" style:font-style-asian="normal" style:font-weight-asian="bold" style:font-style-complex="normal" style:font-weight-complex="bold"/>
    </style:style>
    <style:style style:name="T15" style:family="text">
      <style:text-properties fo:color="#ff3399" style:text-line-through-style="none" fo:font-family="Calibri" fo:letter-spacing="normal" fo:font-style="normal" style:text-underline-style="none" fo:font-weight="bold" style:font-style-asian="normal" style:font-weight-asian="bold" style:font-style-complex="normal" style:font-weight-complex="bold"/>
    </style:style>
    <style:style style:name="T16" style:family="text">
      <style:text-properties fo:color="#ffc000" style:text-line-through-style="none" fo:font-family="Calibri" fo:letter-spacing="normal" fo:font-style="normal" style:text-underline-style="none" fo:font-weight="bold" style:font-style-asian="normal" style:font-weight-asian="bold" style:font-style-complex="normal" style:font-weight-complex="bold"/>
    </style:style>
    <style:style style:name="T17" style:family="text">
      <style:text-properties fo:color="#7030a0" style:text-line-through-style="none" fo:font-family="Calibri" fo:letter-spacing="normal" fo:font-style="normal" style:text-underline-style="none" fo:font-weight="bold" style:font-style-asian="normal" style:font-weight-asian="bold" style:font-style-complex="normal" style:font-weight-complex="bold"/>
    </style:style>
    <style:style style:name="T18" style:family="text">
      <style:text-properties fo:color="#00b0f0" style:text-line-through-style="none" fo:font-family="Calibri" fo:letter-spacing="normal" fo:font-style="normal" style:text-underline-style="none" fo:font-weight="bold" style:font-style-asian="normal" style:font-weight-asian="bold" style:font-style-complex="normal" style:font-weight-complex="bold"/>
    </style:style>
    <style:style style:name="T19" style:family="text">
      <style:text-properties fo:color="#000000" style:text-line-through-style="none" fo:font-family="Calibri" fo:font-size="24pt" fo:letter-spacing="normal" fo:font-style="italic" style:text-underline-style="none" fo:font-weight="bold" style:font-size-asian="24pt" style:font-style-asian="italic" style:font-weight-asian="bold" style:font-size-complex="24pt" style:font-style-complex="italic" style:font-weight-complex="bold"/>
    </style:style>
    <style:style style:name="T20" style:family="text">
      <style:text-properties fo:color="#000000" style:text-line-through-style="none" fo:font-family="Calibri" fo:font-size="18pt" fo:letter-spacing="normal" fo:font-style="normal" style:text-underline-style="none" fo:font-weight="bold" style:font-size-asian="18pt" style:font-style-asian="normal" style:font-weight-asian="bold" style:font-size-complex="18pt" style:font-style-complex="normal" style:font-weight-complex="bold"/>
    </style:style>
    <style:style style:name="T21" style:family="text">
      <style:text-properties fo:color="#000000" style:text-line-through-style="none" fo:font-family="Constantia" fo:font-size="18pt" fo:letter-spacing="normal" fo:font-style="normal" style:text-underline-style="none" fo:font-weight="normal" style:font-size-asian="18pt" style:font-style-asian="normal" style:font-weight-asian="normal" style:font-size-complex="18pt" style:font-style-complex="normal" style:font-weight-complex="normal"/>
    </style:style>
    <text:list-style style:name="L1">
      <text:list-level-style-number text:level="1" style:num-format="">
        <style:list-level-properties text:min-label-width="0.6cm"/>
        <style:text-properties fo:color="#ffffff" fo:font-size="45%"/>
      </text:list-level-style-number>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2">
      <text:list-level-style-number text:level="1" style:num-format="">
        <style:list-level-properties text:min-label-width="0.6cm"/>
        <style:text-properties fo:color="#a4171e" fo:font-size="45%"/>
      </text:list-level-style-number>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3">
      <text:list-level-style-bullet text:level="1" text:bullet-char="●">
        <style:list-level-properties text:min-label-width="0.6cm"/>
        <style:text-properties fo:font-family="StarSymbol" fo:color="#ffffff"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4">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5">
      <text:list-level-style-number text:level="1" style:num-format="">
        <style:list-level-properties text:min-label-width="0.6cm"/>
        <style:text-properties fo:color="#000000" fo:font-size="45%"/>
      </text:list-level-style-number>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6">
      <text:list-level-style-bullet text:level="1" text:bullet-char="●">
        <style:list-level-properties text:min-label-width="0.6cm"/>
        <style:text-properties fo:font-family="StarSymbol" fo:color="#000000"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7">
      <text:list-level-style-bullet text:level="1" text:bullet-char="●">
        <style:list-level-properties text:min-label-width="0.6cm"/>
        <style:text-properties fo:font-family="StarSymbol" fo:color="#ff0000"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8">
      <text:list-level-style-bullet text:level="1" text:bullet-char="●">
        <style:list-level-properties text:min-label-width="0.6cm"/>
        <style:text-properties fo:font-family="StarSymbol" fo:color="#3333cc"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9">
      <text:list-level-style-bullet text:level="1" text:bullet-char="●">
        <style:list-level-properties text:min-label-width="0.6cm"/>
        <style:text-properties fo:font-family="StarSymbol" fo:color="#ffff00"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10">
      <text:list-level-style-bullet text:level="1" text:bullet-char="●">
        <style:list-level-properties text:min-label-width="0.6cm"/>
        <style:text-properties fo:font-family="StarSymbol" fo:color="#00b050"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11">
      <text:list-level-style-bullet text:level="1" text:bullet-char="●">
        <style:list-level-properties text:min-label-width="0.6cm"/>
        <style:text-properties fo:font-family="StarSymbol" fo:color="#ff3399"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12">
      <text:list-level-style-bullet text:level="1" text:bullet-char="●">
        <style:list-level-properties text:min-label-width="0.6cm"/>
        <style:text-properties fo:font-family="StarSymbol" fo:color="#ffc000"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13">
      <text:list-level-style-bullet text:level="1" text:bullet-char="●">
        <style:list-level-properties text:min-label-width="0.6cm"/>
        <style:text-properties fo:font-family="StarSymbol" fo:color="#7030a0"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14">
      <text:list-level-style-bullet text:level="1" text:bullet-char="●">
        <style:list-level-properties text:min-label-width="0.6cm"/>
        <style:text-properties fo:font-family="StarSymbol" fo:color="#00b0f0"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15">
      <text:list-level-style-number text:level="1" style:num-format="">
        <style:list-level-properties text:space-before="0.001cm" text:min-label-width="0.761cm"/>
        <style:text-properties fo:color="#eb641b" fo:font-size="95%"/>
      </text:list-level-style-number>
      <text:list-level-style-bullet text:level="2" text:bullet-char="–">
        <style:list-level-properties text:space-before="1.5cm" text:min-label-width="0.9cm"/>
        <style:text-properties fo:font-family="StarSymbol" style:use-window-font-color="true" fo:font-size="75%"/>
      </text:list-level-style-bullet>
      <text:list-level-style-bullet text:level="3" text:bullet-char="●">
        <style:list-level-properties text:space-before="2.8cm" text:min-label-width="0.8cm"/>
        <style:text-properties fo:font-family="StarSymbol" style:use-window-font-color="true" fo:font-size="45%"/>
      </text:list-level-style-bullet>
      <text:list-level-style-bullet text:level="4" text:bullet-char="–">
        <style:list-level-properties text:space-before="4.2cm" text:min-label-width="0.6cm"/>
        <style:text-properties fo:font-family="StarSymbol" style:use-window-font-color="true" fo:font-size="75%"/>
      </text:list-level-style-bullet>
      <text:list-level-style-bullet text:level="5" text:bullet-char="●">
        <style:list-level-properties text:space-before="5.4cm" text:min-label-width="0.6cm"/>
        <style:text-properties fo:font-family="StarSymbol" style:use-window-font-color="true" fo:font-size="45%"/>
      </text:list-level-style-bullet>
      <text:list-level-style-bullet text:level="6" text:bullet-char="●">
        <style:list-level-properties text:space-before="6.6cm" text:min-label-width="0.6cm"/>
        <style:text-properties fo:font-family="StarSymbol" style:use-window-font-color="true" fo:font-size="45%"/>
      </text:list-level-style-bullet>
      <text:list-level-style-bullet text:level="7" text:bullet-char="●">
        <style:list-level-properties text:space-before="7.8cm" text:min-label-width="0.6cm"/>
        <style:text-properties fo:font-family="StarSymbol" style:use-window-font-color="true" fo:font-size="45%"/>
      </text:list-level-style-bullet>
      <text:list-level-style-bullet text:level="8" text:bullet-char="●">
        <style:list-level-properties text:space-before="9cm" text:min-label-width="0.6cm"/>
        <style:text-properties fo:font-family="StarSymbol" style:use-window-font-color="true" fo:font-size="45%"/>
      </text:list-level-style-bullet>
      <text:list-level-style-bullet text:level="9" text:bullet-char="●">
        <style:list-level-properties text:space-before="10.2cm" text:min-label-width="0.6cm"/>
        <style:text-properties fo:font-family="StarSymbol" style:use-window-font-color="true" fo:font-size="45%"/>
      </text:list-level-style-bullet>
      <text:list-level-style-bullet text:level="10" text:bullet-char="●">
        <style:list-level-properties text:space-before="11.4cm" text:min-label-width="0.6cm"/>
        <style:text-properties fo:font-family="StarSymbol" style:use-window-font-color="true" fo:font-size="45%"/>
      </text:list-level-style-bullet>
    </text:list-style>
  </office:automatic-styles>
  <office:body>
    <office:presentation>
      <draw:page draw:name="page1" draw:style-name="dp1" draw:master-page-name="Обычный" presentation:presentation-page-layout-name="AL1T0" xml:id="id1" draw:id="id1">
        <draw:frame draw:name="Заголовок 1" presentation:style-name="pr1" draw:text-style-name="P2" draw:layer="layout" svg:width="14.485cm" svg:height="5.079cm" svg:x="0cm" svg:y="0cm" presentation:class="title" presentation:user-transformed="true">
          <draw:text-box>
            <text:p text:style-name="P1">
              <text:span text:style-name="T1">Мир вокруг нас</text:span>
            </text:p>
          </draw:text-box>
        </draw:frame>
        <draw:frame draw:name="Подзаголовок 2" presentation:style-name="pr2" draw:text-style-name="P2" draw:layer="layout" svg:width="25.399cm" svg:height="5.715cm" svg:x="0cm" svg:y="7.739cm" presentation:class="subtitle" presentation:user-transformed="true">
          <draw:text-box>
            <text:p text:style-name="P1">
              <text:span text:style-name="T2">Как путешествует письмо</text:span>
            </text:p>
          </draw:text-box>
        </draw:frame>
        <draw:frame draw:name="Picture 2" draw:style-name="gr1" draw:text-style-name="P3" draw:layer="layout" svg:width="7.738cm" svg:height="7.352cm" svg:x="16.47cm" svg:y="2.381cm">
          <draw:image xlink:href="Pictures/10000200000005FC000005B0AC53E04F.gif" xlink:type="simple" xlink:show="embed" xlink:actuate="onLoad">
            <text:p/>
          </draw:image>
        </draw:frame>
        <anim:par smil:dur="indefinite" smil:restart="never" presentation:node-type="timing-root">
          <anim:par smil:begin="id1.begin">
            <anim:transitionFilter smil:dur="1s" smil:type="randomBarWipe" smil:subtype="vertical"/>
          </anim:par>
        </anim:par>
        <presentation:notes draw:style-name="dp2">
          <draw:page-thumbnail draw:style-name="gr2" draw:layer="layout" svg:width="14.848cm" svg:height="11.136cm" svg:x="3.075cm" svg:y="2.257cm" draw:page-number="1" presentation:class="page"/>
          <draw:frame presentation:style-name="pr3" draw:layer="layout" svg:width="16.799cm" svg:height="13.364cm" svg:x="2.1cm" svg:y="14.107cm" presentation:class="notes" presentation:placeholder="true">
            <draw:text-box/>
          </draw:frame>
        </presentation:notes>
      </draw:page>
      <draw:page draw:name="page2" draw:style-name="dp1" draw:master-page-name="Обычный" presentation:presentation-page-layout-name="AL1T0" xml:id="id2" draw:id="id2">
        <office:forms form:automatic-focus="false" form:apply-design-mode="false"/>
        <draw:frame draw:name="Picture 2" draw:style-name="gr1" draw:text-style-name="P3" draw:layer="layout" svg:width="6.349cm" svg:height="5.688cm" svg:x="0.397cm" svg:y="13.097cm">
          <draw:image xlink:href="Pictures/10000200000001770000015092F2DC70.png" xlink:type="simple" xlink:show="embed" xlink:actuate="onLoad">
            <text:p/>
          </draw:image>
        </draw:frame>
        <draw:custom-shape draw:name="Выноска-облако 2" draw:style-name="gr3" draw:text-style-name="P5" draw:layer="layout" svg:width="22.026cm" svg:height="5.952cm" svg:x="0.397cm" svg:y="2.183cm">
          <text:p text:style-name="P4">
            <text:span text:style-name="T3">За время учебы вместе с нами Муравей Вопросик научился неплохо читать и писать. И ему очень захотелось рассказать об этом своему другу Муравьишке. Но тот живет далеко, в другой стране. Как быть?</text:span>
          </text:p>
          <draw:enhanced-geometry svg:viewBox="0 0 21600 21600" draw:text-areas="3000 3320 17110 17330" draw:type="cloud-callout" draw:modifiers="-20434 155262"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draw:frame draw:name="Picture 4" draw:style-name="gr1" draw:text-style-name="P3" draw:layer="layout" svg:width="13.702cm" svg:height="8.135cm" svg:x="11.112cm" svg:y="10.319cm">
          <draw:image xlink:href="Pictures/100000040000004000000026DB4D8451.gif" xlink:type="simple" xlink:show="embed" xlink:actuate="onLoad">
            <text:p/>
          </draw:image>
        </draw:frame>
        <anim:par smil:dur="indefinite" smil:restart="never" presentation:node-type="timing-root">
          <anim:par smil:begin="id2.begin">
            <anim:transitionFilter smil:dur="1s" smil:type="randomBarWipe" smil:subtype="vertical"/>
          </anim:par>
          <anim:seq smil:dur="0s" presentation:node-type="main-sequence"/>
        </anim:par>
        <presentation:notes draw:style-name="dp2">
          <draw:page-thumbnail draw:style-name="gr2" draw:layer="layout" svg:width="14.848cm" svg:height="11.136cm" svg:x="3.075cm" svg:y="2.257cm" draw:page-number="2" presentation:class="page"/>
          <draw:frame presentation:style-name="pr3" draw:layer="layout" svg:width="16.799cm" svg:height="13.364cm" svg:x="2.1cm" svg:y="14.107cm" presentation:class="notes" presentation:placeholder="true">
            <draw:text-box/>
          </draw:frame>
        </presentation:notes>
      </draw:page>
      <draw:page draw:name="page3" draw:style-name="dp1" draw:master-page-name="Обычный" presentation:presentation-page-layout-name="AL1T0" xml:id="id3" draw:id="id3">
        <draw:frame draw:name="Picture 2" draw:style-name="gr1" draw:text-style-name="P3" draw:layer="layout" svg:width="6.349cm" svg:height="5.688cm" svg:x="0.397cm" svg:y="13.097cm">
          <draw:image xlink:href="Pictures/10000200000001770000015092F2DC70.png" xlink:type="simple" xlink:show="embed" xlink:actuate="onLoad">
            <text:p/>
          </draw:image>
        </draw:frame>
        <draw:custom-shape draw:name="Выноска-облако 2" draw:style-name="gr3" draw:text-style-name="P5" draw:layer="layout" svg:width="23.613cm" svg:height="5.754cm" svg:x="0.397cm" svg:y="2.183cm">
          <text:p text:style-name="P4">
            <text:span text:style-name="T3">
              Я предложила Муравьишке лист бумаги. Муравей удивился: „Как же мой листок попадет к другу? Разве листок может путешествовать?“ 
              <text:s text:c="62"/>
              Я ответила: „Просто листок — нет. Нужно, чтобы он превратился…“
            </text:span>
          </text:p>
          <draw:enhanced-geometry svg:viewBox="0 0 21600 21600" draw:text-areas="3000 3320 17110 17330" draw:type="cloud-callout" draw:modifiers="-22504 161368"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draw:custom-shape draw:name="Прямоугольник 6" draw:style-name="gr4" draw:text-style-name="P2" draw:layer="layout" svg:width="10.804cm" svg:height="6.132cm" draw:transform="rotate (0.676664150998074) translate (11.746cm 14.777cm)">
          <text:p/>
          <draw:enhanced-geometry svg:viewBox="0 0 21600 21600" draw:mirror-horizontal="true" draw:type="rectangle" draw:enhanced-path="M 0 0 L 21600 0 21600 21600 0 21600 0 0 Z N"/>
        </draw:custom-shape>
        <anim:par smil:dur="indefinite" smil:restart="never" presentation:node-type="timing-root">
          <anim:par smil:begin="id3.begin">
            <anim:transitionFilter smil:dur="1s" smil:type="randomBarWipe" smil:subtype="vertical"/>
          </anim:par>
          <anim:seq smil:dur="0s" presentation:node-type="main-sequence"/>
        </anim:par>
        <presentation:notes draw:style-name="dp2">
          <draw:page-thumbnail draw:style-name="gr2" draw:layer="layout" svg:width="14.848cm" svg:height="11.136cm" svg:x="3.075cm" svg:y="2.257cm" draw:page-number="3" presentation:class="page"/>
          <draw:frame presentation:style-name="pr3" draw:layer="layout" svg:width="16.799cm" svg:height="13.364cm" svg:x="2.1cm" svg:y="14.107cm" presentation:class="notes" presentation:placeholder="true">
            <draw:text-box/>
          </draw:frame>
        </presentation:notes>
      </draw:page>
      <draw:page draw:name="page4" draw:style-name="dp1" draw:master-page-name="Обычный" presentation:presentation-page-layout-name="AL1T0" xml:id="id4" draw:id="id4">
        <draw:custom-shape draw:name="Выноска-облако 2" draw:style-name="gr3" draw:text-style-name="P2" draw:layer="layout" svg:width="13.493cm" svg:height="7.54cm" svg:x="11.509cm" svg:y="1.984cm">
          <text:p text:style-name="P6">
            <text:span text:style-name="T4"/>
          </text:p>
          <text:p text:style-name="P6">
            <text:span text:style-name="T3">Сбоку марка и картинка.</text:span>
            <text:span text:style-name="T3">
              <text:line-break/>
            </text:span>
            <text:span text:style-name="T3">В круглых штампах</text:span>
            <text:span text:style-name="T3">
              <text:line-break/>
            </text:span>
            <text:span text:style-name="T3">Грудь и спинка.</text:span>
            <text:span text:style-name="T3">
              <text:line-break/>
            </text:span>
            <text:span text:style-name="T3">Маленькое очень,</text:span>
            <text:span text:style-name="T3">
              <text:line-break/>
            </text:span>
            <text:span text:style-name="T3">Быстрое, как птица,</text:span>
            <text:span text:style-name="T3">
              <text:line-break/>
            </text:span>
            <text:span text:style-name="T3">Если захочешь — </text:span>
            <text:span text:style-name="T3">
              <text:line-break/>
            </text:span>
            <text:span text:style-name="T3">За море умчится.</text:span>
            <text:span text:style-name="T5">
              <text:line-break/>
            </text:span>
            <text:span text:style-name="T5"/>
          </text:p>
          <draw:enhanced-geometry svg:viewBox="0 0 21600 21600" draw:text-areas="3000 3320 17110 17330" draw:type="cloud-callout" draw:modifiers="17221 103712"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draw:frame draw:name="Picture 2" draw:style-name="gr1" draw:text-style-name="P3" draw:layer="layout" svg:width="3.91cm" svg:height="5.943cm" svg:x="21.034cm" svg:y="12.7cm">
          <draw:image xlink:href="Pictures/10000200000000E70000015F45B6B0FD.png" xlink:type="simple" xlink:show="embed" xlink:actuate="onLoad">
            <text:p/>
          </draw:image>
        </draw:frame>
        <draw:frame draw:name="Picture 6" draw:style-name="gr1" draw:text-style-name="P3" xml:id="id5" draw:id="id5" draw:layer="layout" svg:width="14.088cm" svg:height="10.985cm" svg:x="1.389cm" svg:y="7.342cm">
          <draw:image xlink:href="Pictures/1000020000000276000001EB9B744414.png" xlink:type="simple" xlink:show="embed" xlink:actuate="onLoad">
            <text:p/>
          </draw:image>
        </draw:frame>
        <anim:par smil:dur="indefinite" smil:restart="never" presentation:node-type="timing-root">
          <anim:par smil:begin="id4.begin">
            <anim:transitionFilter smil:dur="1s" smil:type="randomBarWipe" smil:subtype="vertical"/>
          </anim:par>
          <anim:seq smil:dur="indefinite" presentation:node-type="main-sequence">
            <anim:par smil:begin="next" smil:fill="hold">
              <anim:par smil:begin="0s" smil:fill="hold">
                <anim:par smil:begin="0s" smil:fill="hold" presentation:node-type="on-click" presentation:preset-class="entrance" presentation:preset-id="ooo-entrance-diamond" presentation:preset-sub-type="in">
                  <anim:set smil:begin="0s" smil:dur="0.001s" smil:fill="hold" smil:targetElement="id5" smil:attributeName="visibility" smil:to="visible"/>
                  <anim:transitionFilter smil:dur="2s" smil:targetElement="id5" smil:type="irisWipe" smil:subtype="diamond" smil:direction="reverse"/>
                </anim:par>
              </anim:par>
            </anim:par>
          </anim:seq>
        </anim:par>
        <presentation:notes draw:style-name="dp2">
          <draw:page-thumbnail draw:style-name="gr2" draw:layer="layout" svg:width="14.848cm" svg:height="11.136cm" svg:x="3.075cm" svg:y="2.257cm" draw:page-number="4" presentation:class="page"/>
          <draw:frame presentation:style-name="pr3" draw:layer="layout" svg:width="16.799cm" svg:height="13.364cm" svg:x="2.1cm" svg:y="14.107cm" presentation:class="notes" presentation:placeholder="true">
            <draw:text-box/>
          </draw:frame>
        </presentation:notes>
      </draw:page>
      <draw:page draw:name="page5" draw:style-name="dp1" draw:master-page-name="Обычный" presentation:presentation-page-layout-name="AL1T0" xml:id="id6" draw:id="id6">
        <draw:frame draw:name="Picture 2" draw:style-name="gr1" draw:text-style-name="P3" draw:layer="layout" svg:width="6.349cm" svg:height="5.688cm" svg:x="0.397cm" svg:y="13.097cm">
          <draw:image xlink:href="Pictures/10000200000001770000015092F2DC70.png" xlink:type="simple" xlink:show="embed" xlink:actuate="onLoad">
            <text:p/>
          </draw:image>
        </draw:frame>
        <draw:custom-shape draw:name="Выноска-облако 2" draw:style-name="gr3" draw:text-style-name="P5" draw:layer="layout" svg:width="21.034cm" svg:height="4.96cm" svg:x="0.397cm" svg:y="2.183cm">
          <text:p text:style-name="P4">
            <text:span text:style-name="T3">Когда листок станет письмом, он сможет путешествовать. Вот сегодня мы и узнаем, как путешествует письмо. А что нужно, чтобы листок стал письмом?</text:span>
          </text:p>
          <draw:enhanced-geometry svg:viewBox="0 0 21600 21600" draw:text-areas="3000 3320 17110 17330" draw:type="cloud-callout" draw:modifiers="-14971 189044"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draw:frame draw:name="Picture 2" draw:style-name="gr1" draw:text-style-name="P3" draw:layer="layout" svg:width="13.569cm" svg:height="6.822cm" draw:transform="rotate (0.178896248329385) translate (10.164cm 10.798cm)">
          <draw:image xlink:href="Pictures/10000000000002BB0000015F54A70A4C.jpg" xlink:type="simple" xlink:show="embed" xlink:actuate="onLoad">
            <text:p/>
          </draw:image>
        </draw:frame>
        <draw:frame draw:name="Picture 4" draw:style-name="gr1" draw:text-style-name="P3" draw:layer="layout" svg:width="2.708cm" svg:height="1.941cm" draw:transform="rotate (0.181514242207376) translate (20.786cm 9.022cm)">
          <draw:image xlink:href="Pictures/10000000000000EB000000A8B65FADA4.jpg" xlink:type="simple" xlink:show="embed" xlink:actuate="onLoad">
            <text:p/>
          </draw:image>
        </draw:frame>
        <anim:par smil:dur="indefinite" smil:restart="never" presentation:node-type="timing-root">
          <anim:par smil:begin="id6.begin">
            <anim:transitionFilter smil:dur="1s" smil:type="randomBarWipe" smil:subtype="vertical"/>
          </anim:par>
          <anim:seq smil:dur="0s" presentation:node-type="main-sequence"/>
        </anim:par>
        <presentation:notes draw:style-name="dp2">
          <draw:page-thumbnail draw:style-name="gr2" draw:layer="layout" svg:width="14.848cm" svg:height="11.136cm" svg:x="3.075cm" svg:y="2.257cm" draw:page-number="5" presentation:class="page"/>
          <draw:frame presentation:style-name="pr3" draw:layer="layout" svg:width="16.799cm" svg:height="13.364cm" svg:x="2.1cm" svg:y="14.107cm" presentation:class="notes" presentation:placeholder="true">
            <draw:text-box/>
          </draw:frame>
        </presentation:notes>
      </draw:page>
      <draw:page draw:name="page6" draw:style-name="dp1" draw:master-page-name="Обычный" presentation:presentation-page-layout-name="AL1T0" xml:id="id7" draw:id="id7">
        <draw:frame draw:name="Picture 2" draw:style-name="gr1" draw:text-style-name="P3" draw:layer="layout" svg:width="6.349cm" svg:height="5.688cm" svg:x="0.397cm" svg:y="13.097cm">
          <draw:image xlink:href="Pictures/10000200000001770000015092F2DC70.png" xlink:type="simple" xlink:show="embed" xlink:actuate="onLoad">
            <text:p/>
          </draw:image>
        </draw:frame>
        <draw:custom-shape draw:name="Выноска-облако 2" draw:style-name="gr3" draw:text-style-name="P5" draw:layer="layout" svg:width="23.613cm" svg:height="5.952cm" svg:x="0.397cm" svg:y="2.183cm">
          <text:p text:style-name="P4">
            <text:span text:style-name="T3">Вы верно сказали, что на письме должна быть марка. Марка — это проездной билет письма, она оплачивает его путешествие. Но марки бывают очень интересными, красивыми, и многие люди их коллекционируют.</text:span>
          </text:p>
          <draw:enhanced-geometry svg:viewBox="0 0 21600 21600" draw:text-areas="3000 3320 17110 17330" draw:type="cloud-callout" draw:modifiers="-21463 152968"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draw:frame draw:name="Picture 4" draw:style-name="gr1" draw:text-style-name="P3" draw:layer="layout" svg:width="11.242cm" svg:height="8.057cm" draw:transform="rotate (0.181514242207376) translate (11.906cm 10.166cm)">
          <draw:image xlink:href="Pictures/10000000000002B6000001F198F8ED7A.jpg" xlink:type="simple" xlink:show="embed" xlink:actuate="onLoad">
            <text:p/>
          </draw:image>
        </draw:frame>
        <anim:par smil:dur="indefinite" smil:restart="never" presentation:node-type="timing-root">
          <anim:par smil:begin="id7.begin">
            <anim:transitionFilter smil:dur="1s" smil:type="randomBarWipe" smil:subtype="vertical"/>
          </anim:par>
          <anim:seq smil:dur="0s" presentation:node-type="main-sequence"/>
        </anim:par>
        <presentation:notes draw:style-name="dp2">
          <draw:page-thumbnail draw:style-name="gr2" draw:layer="layout" svg:width="14.848cm" svg:height="11.136cm" svg:x="3.075cm" svg:y="2.257cm" draw:page-number="6" presentation:class="page"/>
          <draw:frame presentation:style-name="pr3" draw:layer="layout" svg:width="16.799cm" svg:height="13.364cm" svg:x="2.1cm" svg:y="14.107cm" presentation:class="notes" presentation:placeholder="true">
            <draw:text-box/>
          </draw:frame>
        </presentation:notes>
      </draw:page>
      <draw:page draw:name="page7" draw:style-name="dp3" draw:master-page-name="Обычный" presentation:presentation-page-layout-name="AL1T0" xml:id="id8" draw:id="id8">
        <draw:frame draw:name="Picture 24" draw:style-name="gr1" draw:text-style-name="P3" draw:layer="layout" svg:width="7.54cm" svg:height="6.068cm" svg:x="3.373cm" svg:y="12.303cm">
          <draw:image xlink:href="Pictures/10000000000002D000000244ABDBB298.jpg" xlink:type="simple" xlink:show="embed" xlink:actuate="onLoad">
            <text:p/>
          </draw:image>
        </draw:frame>
        <draw:frame draw:name="Picture 14" draw:style-name="gr1" draw:text-style-name="P3" draw:layer="layout" svg:width="5.762cm" svg:height="8.003cm" svg:x="0.595cm" svg:y="5.556cm">
          <draw:image xlink:href="Pictures/1000000000000144000001C2A1055549.jpg" xlink:type="simple" xlink:show="embed" xlink:actuate="onLoad">
            <text:p/>
          </draw:image>
        </draw:frame>
        <draw:frame draw:name="Picture 18" draw:style-name="gr1" draw:text-style-name="P3" draw:layer="layout" svg:width="7.994cm" svg:height="5.714cm" svg:x="15.677cm" svg:y="9.327cm">
          <draw:image xlink:href="Pictures/10000000000003B1000002A4CF338D56.jpg" xlink:type="simple" xlink:show="embed" xlink:actuate="onLoad">
            <text:p/>
          </draw:image>
        </draw:frame>
        <draw:frame draw:name="Picture 22" draw:style-name="gr1" draw:text-style-name="P3" draw:layer="layout" svg:width="8.135cm" svg:height="5.815cm" svg:x="4.762cm" svg:y="1.786cm">
          <draw:image xlink:href="Pictures/10000000000003A70000029C48158E76.jpg" xlink:type="simple" xlink:show="embed" xlink:actuate="onLoad">
            <text:p/>
          </draw:image>
        </draw:frame>
        <draw:frame draw:name="Picture 16" draw:style-name="gr1" draw:text-style-name="P3" draw:layer="layout" svg:width="7.197cm" svg:height="5.172cm" svg:x="10.716cm" svg:y="5.159cm">
          <draw:image xlink:href="Pictures/1000000000000280000001CC5A3EF382.jpg" xlink:type="simple" xlink:show="embed" xlink:actuate="onLoad">
            <text:p/>
          </draw:image>
        </draw:frame>
        <draw:frame draw:name="Picture 20" draw:style-name="gr1" draw:text-style-name="P3" draw:layer="layout" svg:width="7.143cm" svg:height="5.092cm" svg:x="17.264cm" svg:y="2.778cm">
          <draw:image xlink:href="Pictures/10000000000003B2000002A3B5525F34.jpg" xlink:type="simple" xlink:show="embed" xlink:actuate="onLoad">
            <text:p/>
          </draw:image>
        </draw:frame>
        <draw:frame draw:name="Picture 26" draw:style-name="gr1" draw:text-style-name="P3" draw:layer="layout" svg:width="7.143cm" svg:height="3.377cm" svg:x="12.105cm" svg:y="13.891cm">
          <draw:image xlink:href="Pictures/10000000000003E2000001D6D10112B3.jpg" xlink:type="simple" xlink:show="embed" xlink:actuate="onLoad">
            <text:p/>
          </draw:image>
        </draw:frame>
        <anim:par smil:dur="indefinite" smil:restart="never" presentation:node-type="timing-root">
          <anim:par smil:begin="id8.begin">
            <anim:transitionFilter smil:dur="1s" smil:type="randomBarWipe" smil:subtype="vertical"/>
          </anim:par>
        </anim:par>
        <presentation:notes draw:style-name="dp2">
          <draw:page-thumbnail draw:style-name="gr2" draw:layer="layout" svg:width="14.848cm" svg:height="11.136cm" svg:x="3.075cm" svg:y="2.257cm" draw:page-number="7" presentation:class="page"/>
          <draw:frame presentation:style-name="pr3" draw:layer="layout" svg:width="16.799cm" svg:height="13.364cm" svg:x="2.1cm" svg:y="14.107cm" presentation:class="notes" presentation:placeholder="true">
            <draw:text-box/>
          </draw:frame>
        </presentation:notes>
      </draw:page>
      <draw:page draw:name="page8" draw:style-name="dp1" draw:master-page-name="Обычный" presentation:presentation-page-layout-name="AL1T0" xml:id="id9" draw:id="id9">
        <draw:custom-shape draw:name="Прямоугольник 1" draw:style-name="gr5" draw:text-style-name="P7" draw:layer="layout" svg:width="7.635cm" svg:height="1.785cm" svg:x="2.286cm" svg:y="1.786cm">
          <text:p text:style-name="P6">
            <text:span text:style-name="T6">ОТПРАВИТЕЛЬ</text:span>
          </text:p>
          <draw:enhanced-geometry svg:viewBox="0 0 21600 21600" draw:type="rectangle" draw:enhanced-path="M 0 0 L 21600 0 21600 21600 0 21600 0 0 Z N"/>
        </draw:custom-shape>
        <draw:custom-shape draw:name="Прямоугольник 2" draw:style-name="gr6" draw:text-style-name="P7" draw:layer="layout" svg:width="5.603cm" svg:height="3.048cm" svg:x="17.018cm" svg:y="13.462cm">
          <text:p text:style-name="P6">
            <text:span text:style-name="T6">АДРЕСАТ</text:span>
          </text:p>
          <draw:enhanced-geometry svg:viewBox="0 0 21600 21600" draw:type="rectangle" draw:enhanced-path="M 0 0 L 21600 0 21600 21600 0 21600 0 0 Z N"/>
        </draw:custom-shape>
        <draw:frame draw:name="Picture 2" draw:style-name="gr1" draw:text-style-name="P3" draw:layer="layout" svg:width="2.735cm" svg:height="4.157cm" svg:x="22.225cm" svg:y="14.486cm">
          <draw:image xlink:href="Pictures/10000200000000E70000015F45B6B0FD.png" xlink:type="simple" xlink:show="embed" xlink:actuate="onLoad">
            <text:p/>
          </draw:image>
        </draw:frame>
        <draw:frame draw:name="Picture 2" draw:style-name="gr1" draw:text-style-name="P3" draw:layer="layout" svg:width="3.912cm" svg:height="5.943cm" svg:x="0.396cm" svg:y="2.58cm">
          <draw:image xlink:href="Pictures/10000200000000E70000015F45B6B0FD.png" xlink:type="simple" xlink:show="embed" xlink:actuate="onLoad">
            <text:p/>
          </draw:image>
        </draw:frame>
        <draw:frame draw:name="Picture 2" draw:style-name="gr1" draw:text-style-name="P3" xml:id="id10" draw:id="id10" draw:layer="layout" svg:width="4.076cm" svg:height="2.049cm" draw:transform="rotate (0.178896248329385) translate (4.961cm 5.885cm)">
          <draw:image xlink:href="Pictures/1000000000000161000000B2B4B0D3BC.jpg" xlink:type="simple" xlink:show="embed" xlink:actuate="onLoad">
            <text:p/>
          </draw:image>
        </draw:frame>
        <draw:custom-shape draw:name="Облако 8" draw:style-name="gr3" draw:text-style-name="P5" xml:id="id11" draw:id="id11" draw:layer="layout" svg:width="10.119cm" svg:height="3.372cm" svg:x="12.303cm" svg:y="2.381cm">
          <text:p text:style-name="P4">
            <text:span text:style-name="T3">Отправитель – это тот, кто отправляет письмо.</text:span>
          </text:p>
          <draw:enhanced-geometry svg:viewBox="0 0 21600 21600" draw:text-areas="3000 3320 17110 17330" draw:type="cloud-callout" draw:modifiers="1350 25920"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draw:custom-shape draw:name="Облако 9" draw:style-name="gr7" draw:text-style-name="P8" xml:id="id12" draw:id="id12" draw:layer="layout" svg:width="14.732cm" svg:height="3.174cm" svg:x="1.524cm" svg:y="13.462cm">
          <text:p text:style-name="P4">
            <text:span text:style-name="T3">
              Адресат – это 
              <text:s text:c="16"/>
              тот, кто получает письмо.
            </text:span>
          </text:p>
          <draw:enhanced-geometry svg:viewBox="0 0 21600 21600" draw:text-areas="3000 3320 17110 17330" draw:type="cloud-callout" draw:modifiers="6220.64752596213 25913.1968503937"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anim:par smil:dur="indefinite" smil:restart="never" presentation:node-type="timing-root">
          <anim:par smil:begin="id9.begin">
            <anim:transitionFilter smil:dur="1s" smil:type="randomBarWipe" smil:subtype="vertical"/>
          </anim:par>
          <anim:seq smil:dur="indefinite" presentation:node-type="main-sequence">
            <anim:par smil:begin="next" smil:fill="hold">
              <anim:par smil:begin="0s" smil:fill="hold">
                <anim:par smil:begin="0s" smil:fill="hold" smil:accelerate="0.5" smil:decelerate="0.5" presentation:node-type="on-click" presentation:preset-class="motion-path" presentation:preset-id="ooo-motionpath-diagonal-down-right">
                  <anim:animateMotion smil:dur="2s" smil:fill="hold" smil:targetElement="id10" svg:path="M 0.07691 0.05209 L 0.48629 0.44074"/>
                </anim:par>
              </anim:par>
            </anim:par>
            <anim:par smil:begin="next" smil:fill="hold">
              <anim:par smil:begin="0s" smil:fill="hold">
                <anim:par smil:begin="0s" smil:fill="hold" presentation:node-type="on-click" presentation:preset-class="entrance" presentation:preset-id="ooo-entrance-venetian-blinds" presentation:preset-sub-type="vertical">
                  <anim:set smil:begin="0s" smil:dur="0.001s" smil:fill="hold" smil:targetElement="id11" smil:attributeName="visibility" smil:to="visible"/>
                  <anim:transitionFilter smil:dur="0.5s" smil:targetElement="id11" smil:type="blindsWipe" smil:subtype="horizontal"/>
                </anim:par>
                <anim:par smil:begin="0s" smil:fill="hold" presentation:node-type="with-previous" presentation:preset-class="entrance" presentation:preset-id="ooo-entrance-venetian-blinds" presentation:preset-sub-type="vertical">
                  <anim:set smil:begin="0s" smil:dur="0.001s" smil:fill="hold" smil:targetElement="id12" smil:attributeName="visibility" smil:to="visible"/>
                  <anim:transitionFilter smil:dur="0.5s" smil:targetElement="id12" smil:type="blindsWipe" smil:subtype="horizontal"/>
                </anim:par>
              </anim:par>
            </anim:par>
          </anim:seq>
        </anim:par>
        <presentation:notes draw:style-name="dp2">
          <draw:page-thumbnail draw:style-name="gr2" draw:layer="layout" svg:width="14.848cm" svg:height="11.136cm" svg:x="3.075cm" svg:y="2.257cm" draw:page-number="8" presentation:class="page"/>
          <draw:frame presentation:style-name="pr3" draw:layer="layout" svg:width="16.799cm" svg:height="13.364cm" svg:x="2.1cm" svg:y="14.107cm" presentation:class="notes" presentation:placeholder="true">
            <draw:text-box/>
          </draw:frame>
        </presentation:notes>
      </draw:page>
      <draw:page draw:name="page9" draw:style-name="dp1" draw:master-page-name="Обычный" presentation:presentation-page-layout-name="AL1T0" xml:id="id13" draw:id="id13">
        <draw:frame draw:name="Picture 4" draw:style-name="gr1" draw:text-style-name="P3" xml:id="id14" draw:id="id14" draw:layer="layout" svg:width="11.971cm" svg:height="11.636cm" svg:x="12.502cm" svg:y="6.35cm">
          <draw:image xlink:href="Pictures/10000200000000FA000000F3D8ABE0D0.png" xlink:type="simple" xlink:show="embed" xlink:actuate="onLoad">
            <text:p/>
          </draw:image>
        </draw:frame>
        <draw:frame draw:name="Picture 2" draw:style-name="gr1" draw:text-style-name="P3" draw:layer="layout" svg:width="3.912cm" svg:height="5.943cm" svg:x="0.595cm" svg:y="12.7cm">
          <draw:image xlink:href="Pictures/10000200000000E70000015F45B6B0FD.png" xlink:type="simple" xlink:show="embed" xlink:actuate="onLoad">
            <text:p/>
          </draw:image>
        </draw:frame>
        <draw:custom-shape draw:name="Выноска-облако 2" draw:style-name="gr3" draw:text-style-name="P2" draw:layer="layout" svg:width="13.294cm" svg:height="4.96cm" svg:x="0.397cm" svg:y="2.183cm">
          <text:p text:style-name="P6">
            <text:span text:style-name="T4"/>
          </text:p>
          <text:p text:style-name="P6">
            <text:span text:style-name="T3">На стене на видном месте</text:span>
            <text:span text:style-name="T3">
              <text:line-break/>
            </text:span>
            <text:span text:style-name="T3">Собирает вести вместе,</text:span>
            <text:span text:style-name="T3">
              <text:line-break/>
            </text:span>
            <text:span text:style-name="T3">А потом его жильцы</text:span>
            <text:span text:style-name="T3">
              <text:line-break/>
            </text:span>
            <text:span text:style-name="T3">Полетят во все концы.</text:span>
            <text:span text:style-name="T3">
              <text:line-break/>
            </text:span>
            <text:span text:style-name="T3"/>
          </text:p>
          <draw:enhanced-geometry svg:viewBox="0 0 21600 21600" draw:text-areas="3000 3320 17110 17330" draw:type="cloud-callout" draw:modifiers="-14971 189044"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anim:par smil:dur="indefinite" smil:restart="never" presentation:node-type="timing-root">
          <anim:par smil:begin="id13.begin">
            <anim:transitionFilter smil:dur="1s" smil:type="randomBarWipe" smil:subtype="vertical"/>
          </anim:par>
          <anim:seq smil:dur="indefinite" presentation:node-type="main-sequence">
            <anim:par smil:begin="next" smil:fill="hold">
              <anim:par smil:begin="0s" smil:fill="hold">
                <anim:par smil:begin="0s" smil:fill="hold" presentation:node-type="on-click" presentation:preset-class="entrance" presentation:preset-id="ooo-entrance-diamond" presentation:preset-sub-type="in">
                  <anim:set smil:begin="0s" smil:dur="0.001s" smil:fill="hold" smil:targetElement="id14" smil:attributeName="visibility" smil:to="visible"/>
                  <anim:transitionFilter smil:dur="2s" smil:targetElement="id14" smil:type="irisWipe" smil:subtype="diamond" smil:direction="reverse"/>
                </anim:par>
              </anim:par>
            </anim:par>
          </anim:seq>
        </anim:par>
        <presentation:notes draw:style-name="dp2">
          <draw:page-thumbnail draw:style-name="gr2" draw:layer="layout" svg:width="14.848cm" svg:height="11.136cm" svg:x="3.075cm" svg:y="2.257cm" draw:page-number="9" presentation:class="page"/>
          <draw:frame presentation:style-name="pr3" draw:layer="layout" svg:width="16.799cm" svg:height="13.364cm" svg:x="2.1cm" svg:y="14.107cm" presentation:class="notes" presentation:placeholder="true">
            <draw:text-box/>
          </draw:frame>
        </presentation:notes>
      </draw:page>
      <draw:page draw:name="page10" draw:style-name="dp1" draw:master-page-name="Обычный" presentation:presentation-page-layout-name="AL1T0" xml:id="id15" draw:id="id15">
        <draw:frame draw:name="Picture 2" draw:style-name="gr1" draw:text-style-name="P3" draw:layer="layout" svg:width="6.351cm" svg:height="5.688cm" svg:x="18.255cm" svg:y="12.898cm">
          <draw:image xlink:href="Pictures/10000200000001770000015092F2DC70.png" xlink:type="simple" xlink:show="embed" xlink:actuate="onLoad">
            <text:p/>
          </draw:image>
        </draw:frame>
        <draw:custom-shape draw:name="Выноска-облако 2" draw:style-name="gr3" draw:text-style-name="P2" draw:layer="layout" svg:width="14.882cm" svg:height="9.326cm" svg:x="10.12cm" svg:y="2.183cm">
          <text:p text:style-name="P6">
            <text:span text:style-name="T4"/>
          </text:p>
          <text:p text:style-name="P6">
            <text:span text:style-name="T3">Из этих ящиков работники почты забирают в специальных мешках все опущенные письма и отвозят их на почту для сортировки.</text:span>
          </text:p>
          <text:p text:style-name="P6">
            <text:span text:style-name="T3">     </text:span>
            <text:span text:style-name="T3">
              На каждое письмо работники почты ставят штамп с датой отправления 
              <text:s text:c="18"/>
              письма.
            </text:span>
          </text:p>
          <draw:enhanced-geometry svg:viewBox="0 0 21600 21600" draw:text-areas="3000 3320 17110 17330" draw:type="cloud-callout" draw:modifiers="-238 79562"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draw:frame draw:name="Picture 3" draw:style-name="gr1" draw:text-style-name="P3" draw:layer="layout" svg:width="13.096cm" svg:height="15.543cm" svg:x="0cm" svg:y="3.175cm">
          <draw:image xlink:href="Pictures/100002000000019000000190E73EA7B7.png" xlink:type="simple" xlink:show="embed" xlink:actuate="onLoad">
            <text:p/>
          </draw:image>
        </draw:frame>
        <draw:frame draw:name="Picture 8" draw:style-name="gr1" draw:text-style-name="P3" draw:layer="layout" svg:width="6.557cm" svg:height="5.158cm" svg:x="3.373cm" svg:y="10.319cm">
          <draw:image xlink:href="Pictures/10000000000000FA000000BB19A75EA9.jpg" xlink:type="simple" xlink:show="embed" xlink:actuate="onLoad">
            <text:p/>
          </draw:image>
        </draw:frame>
        <anim:par smil:dur="indefinite" smil:restart="never" presentation:node-type="timing-root">
          <anim:par smil:begin="id15.begin">
            <anim:transitionFilter smil:dur="1s" smil:type="randomBarWipe" smil:subtype="vertical"/>
          </anim:par>
          <anim:seq smil:dur="0s" presentation:node-type="main-sequence"/>
        </anim:par>
        <presentation:notes draw:style-name="dp2">
          <draw:page-thumbnail draw:style-name="gr2" draw:layer="layout" svg:width="14.848cm" svg:height="11.136cm" svg:x="3.075cm" svg:y="2.257cm" draw:page-number="10" presentation:class="page"/>
          <draw:frame presentation:style-name="pr3" draw:layer="layout" svg:width="16.799cm" svg:height="13.364cm" svg:x="2.1cm" svg:y="14.107cm" presentation:class="notes" presentation:placeholder="true">
            <draw:text-box/>
          </draw:frame>
        </presentation:notes>
      </draw:page>
      <draw:page draw:name="page11" draw:style-name="dp1" draw:master-page-name="Обычный" presentation:presentation-page-layout-name="AL1T0" xml:id="id16" draw:id="id16">
        <draw:frame draw:name="Picture 2" draw:style-name="gr1" draw:text-style-name="P3" draw:layer="layout" svg:width="11.27cm" svg:height="8.669cm" svg:x="0.794cm" svg:y="2.977cm">
          <draw:image xlink:href="Pictures/1000000000000104000000C8B5A5A1BB.jpg" xlink:type="simple" xlink:show="embed" xlink:actuate="onLoad">
            <text:p/>
          </draw:image>
        </draw:frame>
        <draw:frame draw:name="Picture 4" draw:style-name="gr1" draw:text-style-name="P3" draw:layer="layout" svg:width="13.271cm" svg:height="9.511cm" svg:x="11.348cm" svg:y="8.93cm">
          <draw:image xlink:href="Pictures/10000000000004F50000038EC86F2957.jpg" xlink:type="simple" xlink:show="embed" xlink:actuate="onLoad">
            <text:p/>
          </draw:image>
        </draw:frame>
        <anim:par smil:dur="indefinite" smil:restart="never" presentation:node-type="timing-root">
          <anim:par smil:begin="id16.begin">
            <anim:transitionFilter smil:dur="1s" smil:type="randomBarWipe" smil:subtype="vertical"/>
          </anim:par>
        </anim:par>
        <presentation:notes draw:style-name="dp2">
          <draw:page-thumbnail draw:style-name="gr2" draw:layer="layout" svg:width="14.848cm" svg:height="11.136cm" svg:x="3.075cm" svg:y="2.257cm" draw:page-number="11" presentation:class="page"/>
          <draw:frame presentation:style-name="pr3" draw:layer="layout" svg:width="16.799cm" svg:height="13.364cm" svg:x="2.1cm" svg:y="14.107cm" presentation:class="notes" presentation:placeholder="true">
            <draw:text-box/>
          </draw:frame>
        </presentation:notes>
      </draw:page>
      <draw:page draw:name="page12" draw:style-name="dp1" draw:master-page-name="Обычный" presentation:presentation-page-layout-name="AL1T0" xml:id="id17" draw:id="id17">
        <draw:frame draw:name="Picture 2" draw:style-name="gr1" draw:text-style-name="P3" draw:layer="layout" svg:width="3.912cm" svg:height="5.943cm" svg:x="0.595cm" svg:y="12.7cm">
          <draw:image xlink:href="Pictures/10000200000000E70000015F45B6B0FD.png" xlink:type="simple" xlink:show="embed" xlink:actuate="onLoad">
            <text:p/>
          </draw:image>
        </draw:frame>
        <draw:custom-shape draw:name="Выноска-облако 2" draw:style-name="gr3" draw:text-style-name="P2" draw:layer="layout" svg:width="13.294cm" svg:height="8.532cm" svg:x="0.397cm" svg:y="2.183cm">
          <text:p text:style-name="P6">
            <text:span text:style-name="T4"/>
          </text:p>
          <text:p text:style-name="P6">
            <text:span text:style-name="T4"/>
          </text:p>
          <text:p text:style-name="P6">
            <text:span text:style-name="T3">Несется по суше,</text:span>
            <text:span text:style-name="T3">
              <text:line-break/>
            </text:span>
            <text:span text:style-name="T3">Несется по морю,</text:span>
            <text:span text:style-name="T3">
              <text:line-break/>
            </text:span>
            <text:span text:style-name="T3">Летит самолетом</text:span>
            <text:span text:style-name="T3">
              <text:line-break/>
            </text:span>
            <text:span text:style-name="T3">В воздушном просторе.</text:span>
            <text:span text:style-name="T3">
              <text:line-break/>
            </text:span>
            <text:span text:style-name="T3">И вот наконец</text:span>
            <text:span text:style-name="T3">
              <text:line-break/>
            </text:span>
            <text:span text:style-name="T3">Прибывает оно </text:span>
            <text:span text:style-name="T3">
              <text:line-break/>
            </text:span>
            <text:span text:style-name="T3">Из дальнего края, </text:span>
            <text:span text:style-name="T3">
              <text:line-break/>
            </text:span>
            <text:span text:style-name="T3">Вестями полно.</text:span>
            <text:span text:style-name="T7">
              <text:line-break/>
            </text:span>
            <text:span text:style-name="T7"/>
          </text:p>
          <draw:enhanced-geometry svg:viewBox="0 0 21600 21600" draw:text-areas="3000 3320 17110 17330" draw:type="cloud-callout" draw:modifiers="-14585 89141"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draw:frame draw:name="Picture 10" draw:style-name="gr1" draw:text-style-name="P3" draw:layer="layout" svg:width="13.93cm" svg:height="8.743cm" svg:x="10.517cm" svg:y="8.93cm">
          <draw:image xlink:href="Pictures/10000200000001A300000107450A4A79.png" xlink:type="simple" xlink:show="embed" xlink:actuate="onLoad">
            <text:p/>
          </draw:image>
        </draw:frame>
        <anim:par smil:dur="indefinite" smil:restart="never" presentation:node-type="timing-root">
          <anim:par smil:begin="id17.begin">
            <anim:transitionFilter smil:dur="1s" smil:type="randomBarWipe" smil:subtype="vertical"/>
          </anim:par>
          <anim:seq smil:dur="0s" presentation:node-type="main-sequence"/>
        </anim:par>
        <presentation:notes draw:style-name="dp2">
          <draw:page-thumbnail draw:style-name="gr2" draw:layer="layout" svg:width="14.848cm" svg:height="11.136cm" svg:x="3.075cm" svg:y="2.257cm" draw:page-number="12" presentation:class="page"/>
          <draw:frame presentation:style-name="pr3" draw:layer="layout" svg:width="16.799cm" svg:height="13.364cm" svg:x="2.1cm" svg:y="14.107cm" presentation:class="notes" presentation:placeholder="true">
            <draw:text-box/>
          </draw:frame>
        </presentation:notes>
      </draw:page>
      <draw:page draw:name="page13" draw:style-name="dp1" draw:master-page-name="Обычный" presentation:presentation-page-layout-name="AL1T0" xml:id="id18" draw:id="id18">
        <draw:frame draw:name="Picture 4" draw:style-name="gr1" draw:text-style-name="P3" draw:layer="layout" svg:width="25.399cm" svg:height="19.049cm" svg:x="0cm" svg:y="0cm">
          <draw:image xlink:href="Pictures/10000000000001B80000014A8868C712.jpg" xlink:type="simple" xlink:show="embed" xlink:actuate="onLoad">
            <text:p/>
          </draw:image>
        </draw:frame>
        <anim:par smil:dur="indefinite" smil:restart="never" presentation:node-type="timing-root">
          <anim:par smil:begin="id18.begin">
            <anim:transitionFilter smil:dur="1s" smil:type="randomBarWipe" smil:subtype="vertical"/>
          </anim:par>
        </anim:par>
        <presentation:notes draw:style-name="dp2">
          <draw:page-thumbnail draw:style-name="gr2" draw:layer="layout" svg:width="14.848cm" svg:height="11.136cm" svg:x="3.075cm" svg:y="2.257cm" draw:page-number="13" presentation:class="page"/>
          <draw:frame presentation:style-name="pr3" draw:layer="layout" svg:width="16.799cm" svg:height="13.364cm" svg:x="2.1cm" svg:y="14.107cm" presentation:class="notes" presentation:placeholder="true">
            <draw:text-box/>
          </draw:frame>
        </presentation:notes>
      </draw:page>
      <draw:page draw:name="page14" draw:style-name="dp1" draw:master-page-name="Обычный" presentation:presentation-page-layout-name="AL1T0" xml:id="id19" draw:id="id19">
        <draw:frame draw:name="Picture 2" draw:style-name="gr1" draw:text-style-name="P3" draw:layer="layout" svg:width="25.358cm" svg:height="19.049cm" svg:x="0cm" svg:y="0cm">
          <draw:image xlink:href="Pictures/100000000000048B000002EB580BFAEF.jpg" xlink:type="simple" xlink:show="embed" xlink:actuate="onLoad">
            <text:p/>
          </draw:image>
        </draw:frame>
        <draw:frame draw:name="Picture 8" draw:style-name="gr1" draw:text-style-name="P3" draw:layer="layout" svg:width="6.557cm" svg:height="3.769cm" svg:x="7.569cm" svg:y="6.978cm">
          <draw:image xlink:href="Pictures/10000000000000FA000000BB19A75EA9.jpg" xlink:type="simple" xlink:show="embed" xlink:actuate="onLoad">
            <text:p/>
          </draw:image>
        </draw:frame>
        <anim:par smil:dur="indefinite" smil:restart="never" presentation:node-type="timing-root">
          <anim:par smil:begin="id19.begin">
            <anim:transitionFilter smil:dur="1s" smil:type="randomBarWipe" smil:subtype="vertical"/>
          </anim:par>
        </anim:par>
        <presentation:notes draw:style-name="dp2">
          <draw:page-thumbnail draw:style-name="gr2" draw:layer="layout" svg:width="14.848cm" svg:height="11.136cm" svg:x="3.075cm" svg:y="2.257cm" draw:page-number="14" presentation:class="page"/>
          <draw:frame presentation:style-name="pr3" draw:layer="layout" svg:width="16.799cm" svg:height="13.364cm" svg:x="2.1cm" svg:y="14.107cm" presentation:class="notes" presentation:placeholder="true">
            <draw:text-box/>
          </draw:frame>
        </presentation:notes>
      </draw:page>
      <draw:page draw:name="page15" draw:style-name="dp1" draw:master-page-name="Обычный" presentation:presentation-page-layout-name="AL1T0" xml:id="id20" draw:id="id20">
        <draw:frame draw:name="Picture 2" draw:style-name="gr1" draw:text-style-name="P3" draw:layer="layout" svg:width="25.399cm" svg:height="19.061cm" svg:x="0cm" svg:y="0cm">
          <draw:image xlink:href="Pictures/100000000000021500000190322DDBC8.jpg" xlink:type="simple" xlink:show="embed" xlink:actuate="onLoad">
            <text:p/>
          </draw:image>
        </draw:frame>
        <anim:par smil:dur="indefinite" smil:restart="never" presentation:node-type="timing-root">
          <anim:par smil:begin="id20.begin">
            <anim:transitionFilter smil:dur="1s" smil:type="randomBarWipe" smil:subtype="vertical"/>
          </anim:par>
        </anim:par>
        <presentation:notes draw:style-name="dp2">
          <draw:page-thumbnail draw:style-name="gr2" draw:layer="layout" svg:width="14.848cm" svg:height="11.136cm" svg:x="3.075cm" svg:y="2.257cm" draw:page-number="15" presentation:class="page"/>
          <draw:frame presentation:style-name="pr3" draw:layer="layout" svg:width="16.799cm" svg:height="13.364cm" svg:x="2.1cm" svg:y="14.107cm" presentation:class="notes" presentation:placeholder="true">
            <draw:text-box/>
          </draw:frame>
        </presentation:notes>
      </draw:page>
      <draw:page draw:name="page16" draw:style-name="dp1" draw:master-page-name="Обычный" presentation:presentation-page-layout-name="AL1T0" xml:id="id21" draw:id="id21">
        <draw:frame draw:name="Picture 4" draw:style-name="gr1" draw:text-style-name="P3" draw:layer="layout" svg:width="25.399cm" svg:height="19.049cm" svg:x="0cm" svg:y="0cm">
          <draw:image xlink:href="Pictures/10000000000007D00000060AB53FFDDD.jpg" xlink:type="simple" xlink:show="embed" xlink:actuate="onLoad">
            <text:p/>
          </draw:image>
        </draw:frame>
        <draw:frame draw:name="Picture 8" draw:style-name="gr1" draw:text-style-name="P3" draw:layer="layout" svg:width="3.769cm" svg:height="1.896cm" svg:x="17.463cm" svg:y="9.128cm">
          <draw:image xlink:href="Pictures/10000000000000FA000000BB19A75EA9.jpg" xlink:type="simple" xlink:show="embed" xlink:actuate="onLoad">
            <text:p/>
          </draw:image>
        </draw:frame>
        <anim:par smil:dur="indefinite" smil:restart="never" presentation:node-type="timing-root">
          <anim:par smil:begin="id21.begin">
            <anim:transitionFilter smil:dur="1s" smil:type="randomBarWipe" smil:subtype="vertical"/>
          </anim:par>
        </anim:par>
        <presentation:notes draw:style-name="dp2">
          <draw:page-thumbnail draw:style-name="gr2" draw:layer="layout" svg:width="14.848cm" svg:height="11.136cm" svg:x="3.075cm" svg:y="2.257cm" draw:page-number="16" presentation:class="page"/>
          <draw:frame presentation:style-name="pr3" draw:layer="layout" svg:width="16.799cm" svg:height="13.364cm" svg:x="2.1cm" svg:y="14.107cm" presentation:class="notes" presentation:placeholder="true">
            <draw:text-box/>
          </draw:frame>
        </presentation:notes>
      </draw:page>
      <draw:page draw:name="page17" draw:style-name="dp1" draw:master-page-name="Обычный" presentation:presentation-page-layout-name="AL1T0" xml:id="id22" draw:id="id22">
        <draw:frame draw:name="Picture 2" draw:style-name="gr1" draw:text-style-name="P3" draw:layer="layout" svg:width="3.912cm" svg:height="5.943cm" svg:x="0.595cm" svg:y="12.7cm">
          <draw:image xlink:href="Pictures/10000200000000E70000015F45B6B0FD.png" xlink:type="simple" xlink:show="embed" xlink:actuate="onLoad">
            <text:p/>
          </draw:image>
        </draw:frame>
        <draw:custom-shape draw:name="Выноска-облако 2" draw:style-name="gr3" draw:text-style-name="P2" draw:layer="layout" svg:width="15.676cm" svg:height="5.952cm" svg:x="0.397cm" svg:y="2.183cm">
          <text:p text:style-name="P6">
            <text:span text:style-name="T4"/>
          </text:p>
          <text:p text:style-name="P6">
            <text:span text:style-name="T3">Кто она — полным полна,</text:span>
            <text:span text:style-name="T3">
              <text:line-break/>
            </text:span>
            <text:span text:style-name="T3">С почтальоном путь-дорогу</text:span>
            <text:span text:style-name="T3">
              <text:line-break/>
            </text:span>
            <text:span text:style-name="T3">Делит вместе:</text:span>
            <text:span text:style-name="T3">
              <text:line-break/>
            </text:span>
            <text:span text:style-name="T3">Носит вести</text:span>
            <text:span text:style-name="T3">
              <text:line-break/>
            </text:span>
            <text:span text:style-name="T3">И худеет понемногу?</text:span>
            <text:span text:style-name="T3">
              <text:line-break/>
            </text:span>
            <text:span text:style-name="T3"/>
          </text:p>
          <draw:enhanced-geometry svg:viewBox="0 0 21600 21600" draw:text-areas="3000 3320 17110 17330" draw:type="cloud-callout" draw:modifiers="-22768 143875"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draw:frame draw:name="Picture 2" draw:style-name="gr1" draw:text-style-name="P3" xml:id="id23" draw:id="id23" draw:layer="layout" svg:width="12cm" svg:height="10.08cm" svg:x="12.303cm" svg:y="7.937cm">
          <draw:image xlink:href="Pictures/1000020000000190000001500688BD4B.png" xlink:type="simple" xlink:show="embed" xlink:actuate="onLoad">
            <text:p/>
          </draw:image>
        </draw:frame>
        <anim:par smil:dur="indefinite" smil:restart="never" presentation:node-type="timing-root">
          <anim:par smil:begin="id22.begin">
            <anim:transitionFilter smil:dur="1s" smil:type="randomBarWipe" smil:subtype="vertical"/>
          </anim:par>
          <anim:seq smil:dur="indefinite" presentation:node-type="main-sequence">
            <anim:par smil:begin="next" smil:fill="hold">
              <anim:par smil:begin="0s" smil:fill="hold">
                <anim:par smil:begin="0s" smil:fill="hold" presentation:node-type="on-click" presentation:preset-class="entrance" presentation:preset-id="ooo-entrance-checkerboard" presentation:preset-sub-type="across">
                  <anim:set smil:begin="0s" smil:dur="0.001s" smil:fill="hold" smil:targetElement="id23" smil:attributeName="visibility" smil:to="visible"/>
                  <anim:transitionFilter smil:dur="0.5s" smil:targetElement="id23" smil:type="checkerBoardWipe" smil:subtype="across"/>
                </anim:par>
              </anim:par>
            </anim:par>
          </anim:seq>
        </anim:par>
        <presentation:notes draw:style-name="dp2">
          <draw:page-thumbnail draw:style-name="gr2" draw:layer="layout" svg:width="14.848cm" svg:height="11.136cm" svg:x="3.075cm" svg:y="2.257cm" draw:page-number="17" presentation:class="page"/>
          <draw:frame presentation:style-name="pr3" draw:layer="layout" svg:width="16.799cm" svg:height="13.364cm" svg:x="2.1cm" svg:y="14.107cm" presentation:class="notes" presentation:placeholder="true">
            <draw:text-box/>
          </draw:frame>
        </presentation:notes>
      </draw:page>
      <draw:page draw:name="page18" draw:style-name="dp1" draw:master-page-name="Обычный" presentation:presentation-page-layout-name="AL1T0" xml:id="id24" draw:id="id24">
        <draw:frame draw:name="Picture 2" draw:style-name="gr1" draw:text-style-name="P3" draw:layer="layout" svg:width="3.91cm" svg:height="5.943cm" svg:x="20.836cm" svg:y="12.7cm">
          <draw:image xlink:href="Pictures/10000200000000E70000015F45B6B0FD.png" xlink:type="simple" xlink:show="embed" xlink:actuate="onLoad">
            <text:p/>
          </draw:image>
        </draw:frame>
        <draw:custom-shape draw:name="Выноска-облако 2" draw:style-name="gr3" draw:text-style-name="P2" draw:layer="layout" svg:width="10.516cm" svg:height="5.952cm" svg:x="14.288cm" svg:y="2.183cm">
          <text:p text:style-name="P6">
            <text:span text:style-name="T4"/>
          </text:p>
          <text:p text:style-name="P6">
            <text:span text:style-name="T3">Мы синего цвета,</text:span>
            <text:span text:style-name="T3">
              <text:line-break/>
            </text:span>
            <text:span text:style-name="T3">Висим на стене.</text:span>
            <text:span text:style-name="T3">
              <text:line-break/>
            </text:span>
            <text:span text:style-name="T3">И много приветов</text:span>
            <text:span text:style-name="T3">
              <text:line-break/>
            </text:span>
            <text:span text:style-name="T3">Храним мы в себе.</text:span>
            <text:span text:style-name="T4">
              <text:line-break/>
            </text:span>
            <text:span text:style-name="T4"/>
          </text:p>
          <draw:enhanced-geometry svg:viewBox="0 0 21600 21600" draw:text-areas="3000 3320 17110 17330" draw:type="cloud-callout" draw:modifiers="13336 134394"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draw:frame draw:name="Picture 2" draw:style-name="gr1" draw:text-style-name="P3" xml:id="id25" draw:id="id25" draw:layer="layout" svg:width="14.101cm" svg:height="10.582cm" svg:x="0.794cm" svg:y="7.739cm">
          <draw:image xlink:href="Pictures/1000000000000500000003C0CC7E843C.jpg" xlink:type="simple" xlink:show="embed" xlink:actuate="onLoad">
            <text:p/>
          </draw:image>
        </draw:frame>
        <anim:par smil:dur="indefinite" smil:restart="never" presentation:node-type="timing-root">
          <anim:par smil:begin="id24.begin">
            <anim:transitionFilter smil:dur="1s" smil:type="randomBarWipe" smil:subtype="vertical"/>
          </anim:par>
          <anim:seq smil:dur="indefinite" presentation:node-type="main-sequence">
            <anim:par smil:begin="next" smil:fill="hold">
              <anim:par smil:begin="0s" smil:fill="hold">
                <anim:par smil:begin="0s" smil:fill="hold" presentation:node-type="on-click" presentation:preset-class="entrance" presentation:preset-id="ooo-entrance-venetian-blinds" presentation:preset-sub-type="vertical">
                  <anim:set smil:begin="0s" smil:dur="0.001s" smil:fill="hold" smil:targetElement="id25" smil:attributeName="visibility" smil:to="visible"/>
                  <anim:transitionFilter smil:dur="0.5s" smil:targetElement="id25" smil:type="blindsWipe" smil:subtype="horizontal"/>
                </anim:par>
              </anim:par>
            </anim:par>
          </anim:seq>
        </anim:par>
        <presentation:notes draw:style-name="dp2">
          <draw:page-thumbnail draw:style-name="gr2" draw:layer="layout" svg:width="14.848cm" svg:height="11.136cm" svg:x="3.075cm" svg:y="2.257cm" draw:page-number="18" presentation:class="page"/>
          <draw:frame presentation:style-name="pr3" draw:layer="layout" svg:width="16.799cm" svg:height="13.364cm" svg:x="2.1cm" svg:y="14.107cm" presentation:class="notes" presentation:placeholder="true">
            <draw:text-box/>
          </draw:frame>
        </presentation:notes>
      </draw:page>
      <draw:page draw:name="page19" draw:style-name="dp1" draw:master-page-name="Обычный" presentation:presentation-page-layout-name="AL1T0" xml:id="id26" draw:id="id26">
        <draw:frame draw:name="Picture 2" draw:style-name="gr1" draw:text-style-name="P3" draw:layer="layout" svg:width="3.91cm" svg:height="5.943cm" svg:x="20.836cm" svg:y="12.7cm">
          <draw:image xlink:href="Pictures/10000200000000E70000015F45B6B0FD.png" xlink:type="simple" xlink:show="embed" xlink:actuate="onLoad">
            <text:p/>
          </draw:image>
        </draw:frame>
        <draw:custom-shape draw:name="Выноска-облако 2" draw:style-name="gr3" draw:text-style-name="P2" draw:layer="layout" svg:width="13.493cm" svg:height="2.38cm" svg:x="11.311cm" svg:y="2.183cm">
          <text:p text:style-name="P6">
            <text:span text:style-name="T4"/>
          </text:p>
          <text:p text:style-name="P6">
            <text:span text:style-name="T3">Что пересылают по почте?</text:span>
            <text:span text:style-name="T4">
              <text:line-break/>
            </text:span>
            <text:span text:style-name="T4"/>
          </text:p>
          <draw:enhanced-geometry svg:viewBox="0 0 21600 21600" draw:text-areas="3000 3320 17110 17330" draw:type="cloud-callout" draw:modifiers="20562 407792"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draw:frame draw:name="Picture 2" draw:style-name="gr1" draw:text-style-name="P3" draw:layer="layout" svg:width="6.106cm" svg:height="3.07cm" draw:transform="rotate (0.178896248329385) translate (2.183cm 2.873cm)">
          <draw:image xlink:href="Pictures/10000000000002BB0000015F54A70A4C.jpg" xlink:type="simple" xlink:show="embed" xlink:actuate="onLoad">
            <text:p/>
          </draw:image>
        </draw:frame>
        <draw:frame draw:name="Picture 2" draw:style-name="gr1" draw:text-style-name="P3" draw:layer="layout" svg:width="5.784cm" svg:height="3.556cm" draw:transform="rotate (-0.0535816080374023) translate (10.972cm 5.482cm)">
          <draw:image xlink:href="Pictures/10000000000001900000012C8918705E.jpg" xlink:type="simple" xlink:show="embed" xlink:actuate="onLoad">
            <text:p/>
          </draw:image>
        </draw:frame>
        <draw:frame draw:name="Picture 6" draw:style-name="gr1" draw:text-style-name="P3" draw:layer="layout" svg:width="8.135cm" svg:height="5.434cm" svg:x="0cm" svg:y="7.739cm">
          <draw:image xlink:href="Pictures/10000200000001FA00000152D0535894.png" xlink:type="simple" xlink:show="embed" xlink:actuate="onLoad">
            <text:p/>
          </draw:image>
        </draw:frame>
        <draw:frame draw:name="Picture 8" draw:style-name="gr1" draw:text-style-name="P3" draw:layer="layout" svg:width="10.518cm" svg:height="8.33cm" svg:x="7.937cm" svg:y="10.319cm">
          <draw:image xlink:href="Pictures/10000200000001F900000190A741DE0B.png" xlink:type="simple" xlink:show="embed" xlink:actuate="onLoad">
            <text:p/>
          </draw:image>
        </draw:frame>
        <anim:par smil:dur="indefinite" smil:restart="never" presentation:node-type="timing-root">
          <anim:par smil:begin="id26.begin">
            <anim:transitionFilter smil:dur="1s" smil:type="randomBarWipe" smil:subtype="vertical"/>
          </anim:par>
          <anim:seq smil:dur="0s" presentation:node-type="main-sequence"/>
        </anim:par>
        <presentation:notes draw:style-name="dp2">
          <draw:page-thumbnail draw:style-name="gr2" draw:layer="layout" svg:width="14.848cm" svg:height="11.136cm" svg:x="3.075cm" svg:y="2.257cm" draw:page-number="19" presentation:class="page"/>
          <draw:frame presentation:style-name="pr3" draw:layer="layout" svg:width="16.799cm" svg:height="13.364cm" svg:x="2.1cm" svg:y="14.107cm" presentation:class="notes" presentation:placeholder="true">
            <draw:text-box/>
          </draw:frame>
        </presentation:notes>
      </draw:page>
      <draw:page draw:name="page20" draw:style-name="dp1" draw:master-page-name="Обычный_20_1" presentation:presentation-page-layout-name="AL2T19" xml:id="id27" draw:id="id27">
        <draw:frame draw:name="Заголовок 3" presentation:style-name="pr4" draw:text-style-name="P2" draw:layer="layout" svg:width="21.844cm" svg:height="7.112cm" svg:x="2.286cm" svg:y="4.826cm" presentation:class="title" presentation:user-transformed="true">
          <draw:text-box>
            <text:p text:style-name="P9">
              <text:span text:style-name="T8">
                <text:s text:c="4"/>
              </text:span>
              <text:span text:style-name="T8">Письмо</text:span>
              <text:span text:style-name="T9"> – написанный текст, сообщение, которое посылается кому-либо.</text:span>
              <text:span text:style-name="T9">
                <text:line-break/>
              </text:span>
              <text:span text:style-name="T9">
                <text:line-break/>
              </text:span>
              <text:span text:style-name="T9">
                <text:s/>
              </text:span>
              <text:span text:style-name="T8">Телеграмма</text:span>
              <text:span text:style-name="T9"> – сообщение, переданное по телеграфу, а также бланк с таким сообщением. </text:span>
              <text:span text:style-name="T9">
                <text:line-break/>
              </text:span>
              <text:span text:style-name="T9">
                <text:line-break/>
              </text:span>
              <text:span text:style-name="T9">
                <text:s/>
              </text:span>
              <text:span text:style-name="T8">Открытка</text:span>
              <text:span text:style-name="T9"> – специальная почтовая карточка для открытого письма.</text:span>
              <text:span text:style-name="T9">
                <text:line-break/>
              </text:span>
              <text:span text:style-name="T9"/>
            </text:p>
          </draw:text-box>
        </draw:frame>
        <draw:frame draw:name="Picture 2" draw:style-name="gr1" draw:text-style-name="P3" draw:layer="layout" svg:width="5.422cm" svg:height="2.726cm" draw:transform="rotate (0.178896248329385) translate (0.529cm 1.981cm)">
          <draw:image xlink:href="Pictures/10000000000002BB0000015F54A70A4C.jpg" xlink:type="simple" xlink:show="embed" xlink:actuate="onLoad">
            <text:p/>
          </draw:image>
        </draw:frame>
        <draw:frame draw:name="Picture 2" draw:style-name="gr1" draw:text-style-name="P3" draw:layer="layout" svg:width="5.631cm" svg:height="4.143cm" draw:transform="rotate (-0.127583568321948) translate (17.529cm 12.192cm)">
          <draw:image xlink:href="Pictures/10000000000001F400000170BFDC0122.jpg" xlink:type="simple" xlink:show="embed" xlink:actuate="onLoad">
            <text:p/>
          </draw:image>
        </draw:frame>
        <draw:frame draw:name="Picture 2" draw:style-name="gr1" draw:text-style-name="P3" draw:layer="layout" svg:width="4.769cm" svg:height="2.791cm" draw:transform="rotate (0.243124364802764) translate (4.318cm 14.356cm)">
          <draw:image xlink:href="Pictures/100000000000019D000000F2F57CE610.jpg" xlink:type="simple" xlink:show="embed" xlink:actuate="onLoad">
            <text:p/>
          </draw:image>
        </draw:frame>
        <anim:par smil:dur="indefinite" smil:restart="never" presentation:node-type="timing-root">
          <anim:par smil:begin="id27.begin">
            <anim:transitionFilter smil:dur="1s" smil:type="randomBarWipe" smil:subtype="vertical"/>
          </anim:par>
          <anim:seq smil:dur="0s" presentation:node-type="main-sequence"/>
        </anim:par>
        <presentation:notes draw:style-name="dp2">
          <draw:page-thumbnail draw:style-name="gr2" draw:layer="layout" svg:width="14.848cm" svg:height="11.136cm" svg:x="3.075cm" svg:y="2.257cm" draw:page-number="20" presentation:class="page"/>
          <draw:frame presentation:style-name="pr5" draw:layer="layout" svg:width="16.799cm" svg:height="13.364cm" svg:x="2.1cm" svg:y="14.107cm" presentation:class="notes" presentation:placeholder="true">
            <draw:text-box/>
          </draw:frame>
        </presentation:notes>
      </draw:page>
      <draw:page draw:name="page21" draw:style-name="dp1" draw:master-page-name="Обычный_20_1" presentation:presentation-page-layout-name="AL2T19" xml:id="id28" draw:id="id28">
        <draw:frame draw:name="Заголовок 3" presentation:style-name="pr4" draw:text-style-name="P2" draw:layer="layout" svg:width="23.812cm" svg:height="8.382cm" svg:x="0.572cm" svg:y="4.064cm" presentation:class="title" presentation:user-transformed="true">
          <draw:text-box>
            <text:p text:style-name="P9">
              <text:span text:style-name="T9">
                <text:line-break/>
              </text:span>
              <text:span text:style-name="T9">
                <text:line-break/>
              </text:span>
              <text:span text:style-name="T9">
                <text:line-break/>
              </text:span>
              <text:span text:style-name="T9">
                <text:line-break/>
              </text:span>
              <text:span text:style-name="T8">Бандероль</text:span>
              <text:span text:style-name="T9"> – почтовое отправление в бумажной обёртке.</text:span>
              <text:span text:style-name="T9">
                <text:line-break/>
              </text:span>
              <text:span text:style-name="T9">
                <text:line-break/>
              </text:span>
              <text:span text:style-name="T9">
                <text:line-break/>
              </text:span>
              <text:span text:style-name="T8">Посылка</text:span>
              <text:span text:style-name="T9"> – вещь, посланная в специальной упаковке.</text:span>
              <text:span text:style-name="T9">
                <text:line-break/>
              </text:span>
              <text:span text:style-name="T9">
                <text:line-break/>
              </text:span>
              <text:span text:style-name="T9">
                <text:line-break/>
              </text:span>
              <text:span text:style-name="T9"/>
            </text:p>
          </draw:text-box>
        </draw:frame>
        <draw:frame draw:name="Picture 6" draw:style-name="gr1" draw:text-style-name="P3" draw:layer="layout" svg:width="8.317cm" svg:height="5.555cm" svg:x="1.335cm" svg:y="1.016cm">
          <draw:image xlink:href="Pictures/10000200000001FA00000152D0535894.png" xlink:type="simple" xlink:show="embed" xlink:actuate="onLoad">
            <text:p/>
          </draw:image>
        </draw:frame>
        <draw:frame draw:name="Picture 8" draw:style-name="gr1" draw:text-style-name="P3" draw:layer="layout" svg:width="8.264cm" svg:height="6.544cm" svg:x="11.938cm" svg:y="11.43cm">
          <draw:image xlink:href="Pictures/10000200000001F900000190A741DE0B.png" xlink:type="simple" xlink:show="embed" xlink:actuate="onLoad">
            <text:p/>
          </draw:image>
        </draw:frame>
        <anim:par smil:dur="indefinite" smil:restart="never" presentation:node-type="timing-root">
          <anim:par smil:begin="id28.begin">
            <anim:transitionFilter smil:dur="1s" smil:type="randomBarWipe" smil:subtype="vertical"/>
          </anim:par>
          <anim:seq smil:dur="0s" presentation:node-type="main-sequence"/>
        </anim:par>
        <presentation:notes draw:style-name="dp2">
          <draw:page-thumbnail draw:style-name="gr2" draw:layer="layout" svg:width="14.848cm" svg:height="11.136cm" svg:x="3.075cm" svg:y="2.257cm" draw:page-number="21" presentation:class="page"/>
          <draw:frame presentation:style-name="pr5" draw:layer="layout" svg:width="16.799cm" svg:height="13.364cm" svg:x="2.1cm" svg:y="14.107cm" presentation:class="notes" presentation:placeholder="true">
            <draw:text-box/>
          </draw:frame>
        </presentation:notes>
      </draw:page>
      <draw:page draw:name="page22" draw:style-name="dp1" draw:master-page-name="Обычный" presentation:presentation-page-layout-name="AL1T0" xml:id="id29" draw:id="id29">
        <draw:frame draw:name="Picture 2" draw:style-name="gr1" draw:text-style-name="P3" draw:layer="layout" svg:width="6.349cm" svg:height="5.688cm" svg:x="0.397cm" svg:y="13.097cm">
          <draw:image xlink:href="Pictures/10000200000001770000015092F2DC70.png" xlink:type="simple" xlink:show="embed" xlink:actuate="onLoad">
            <text:p/>
          </draw:image>
        </draw:frame>
        <draw:custom-shape draw:name="Выноска-облако 2" draw:style-name="gr3" draw:text-style-name="P5" draw:layer="layout" svg:width="22.819cm" svg:height="5.952cm" svg:x="0.397cm" svg:y="2.183cm">
          <text:p text:style-name="P4">
            <text:span text:style-name="T3">Представь, что твой знакомый живёт в каком-нибудь городе. Придумай поздравление ко дню его рождения. А какое поздравление ты сам хотел бы получить? На чём обычно пишут поздравления?</text:span>
          </text:p>
          <draw:enhanced-geometry svg:viewBox="0 0 21600 21600" draw:text-areas="3000 3320 17110 17330" draw:type="cloud-callout" draw:modifiers="-21325 155262"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draw:frame draw:name="Picture 2" draw:style-name="gr1" draw:text-style-name="P3" xml:id="id30" draw:id="id30" draw:layer="layout" svg:width="11.905cm" svg:height="9.259cm" svg:x="12.7cm" svg:y="9.128cm">
          <draw:image xlink:href="Pictures/10000000000001C20000015EF5380457.jpg" xlink:type="simple" xlink:show="embed" xlink:actuate="onLoad">
            <text:p/>
          </draw:image>
        </draw:frame>
        <anim:par smil:dur="indefinite" smil:restart="never" presentation:node-type="timing-root">
          <anim:par smil:begin="id29.begin">
            <anim:transitionFilter smil:dur="1s" smil:type="randomBarWipe" smil:subtype="vertical"/>
          </anim:par>
          <anim:seq smil:dur="indefinite" presentation:node-type="main-sequence">
            <anim:par smil:begin="next" smil:fill="hold">
              <anim:par smil:begin="0s" smil:fill="hold">
                <anim:par smil:begin="0s" smil:fill="hold" presentation:node-type="on-click" presentation:preset-class="entrance" presentation:preset-id="ooo-entrance-checkerboard" presentation:preset-sub-type="across">
                  <anim:set smil:begin="0s" smil:dur="0.001s" smil:fill="hold" smil:targetElement="id30" smil:attributeName="visibility" smil:to="visible"/>
                  <anim:transitionFilter smil:dur="0.5s" smil:targetElement="id30" smil:type="checkerBoardWipe" smil:subtype="across"/>
                </anim:par>
              </anim:par>
            </anim:par>
          </anim:seq>
        </anim:par>
        <presentation:notes draw:style-name="dp2">
          <draw:page-thumbnail draw:style-name="gr2" draw:layer="layout" svg:width="14.848cm" svg:height="11.136cm" svg:x="3.075cm" svg:y="2.257cm" draw:page-number="22" presentation:class="page"/>
          <draw:frame presentation:style-name="pr3" draw:layer="layout" svg:width="16.799cm" svg:height="13.364cm" svg:x="2.1cm" svg:y="14.107cm" presentation:class="notes" presentation:placeholder="true">
            <draw:text-box/>
          </draw:frame>
        </presentation:notes>
      </draw:page>
      <draw:page draw:name="page23" draw:style-name="dp1" draw:master-page-name="Обычный" presentation:presentation-page-layout-name="AL1T0" xml:id="id31" draw:id="id31">
        <draw:frame draw:name="Picture 2" draw:style-name="gr1" draw:text-style-name="P3" draw:layer="layout" svg:width="3.91cm" svg:height="5.943cm" svg:x="20.836cm" svg:y="12.7cm">
          <draw:image xlink:href="Pictures/10000200000000E70000015F45B6B0FD.png" xlink:type="simple" xlink:show="embed" xlink:actuate="onLoad">
            <text:p/>
          </draw:image>
        </draw:frame>
        <draw:custom-shape draw:name="Выноска-облако 2" draw:style-name="gr3" draw:text-style-name="P2" draw:layer="layout" svg:width="11.31cm" svg:height="2.38cm" svg:x="13.494cm" svg:y="2.183cm">
          <text:p text:style-name="P6">
            <text:span text:style-name="T4"/>
          </text:p>
          <text:p text:style-name="P6">
            <text:span text:style-name="T3">
              Что это за предметы 
              <text:s text:c="27"/>
              и зачем они на почте?
            </text:span>
            <text:span text:style-name="T4">
              <text:line-break/>
            </text:span>
            <text:span text:style-name="T4"/>
          </text:p>
          <draw:enhanced-geometry svg:viewBox="0 0 21600 21600" draw:text-areas="3000 3320 17110 17330" draw:type="cloud-callout" draw:modifiers="20562 407792"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draw:frame draw:name="Picture 2" draw:style-name="gr1" draw:text-style-name="P3" draw:layer="layout" svg:width="6.351cm" svg:height="6.54cm" svg:x="12.699cm" svg:y="7.937cm">
          <draw:image xlink:href="Pictures/10000200000000C8000000CE9CA6A440.png" xlink:type="simple" xlink:show="embed" xlink:actuate="onLoad">
            <text:p/>
          </draw:image>
        </draw:frame>
        <draw:frame draw:name="Picture 4" draw:style-name="gr1" draw:text-style-name="P3" draw:layer="layout" svg:width="10.809cm" svg:height="15.754cm" svg:x="0.594cm" svg:y="2.778cm">
          <draw:image xlink:href="Pictures/100000000000015500000200D230EE15.jpg" xlink:type="simple" xlink:show="embed" xlink:actuate="onLoad">
            <text:p/>
          </draw:image>
        </draw:frame>
        <anim:par smil:dur="indefinite" smil:restart="never" presentation:node-type="timing-root">
          <anim:par smil:begin="id31.begin">
            <anim:transitionFilter smil:dur="1s" smil:type="randomBarWipe" smil:subtype="vertical"/>
          </anim:par>
          <anim:seq smil:dur="0s" presentation:node-type="main-sequence"/>
        </anim:par>
        <presentation:notes draw:style-name="dp2">
          <draw:page-thumbnail draw:style-name="gr2" draw:layer="layout" svg:width="14.848cm" svg:height="11.136cm" svg:x="3.075cm" svg:y="2.257cm" draw:page-number="23" presentation:class="page"/>
          <draw:frame presentation:style-name="pr3" draw:layer="layout" svg:width="16.799cm" svg:height="13.364cm" svg:x="2.1cm" svg:y="14.107cm" presentation:class="notes" presentation:placeholder="true">
            <draw:text-box/>
          </draw:frame>
        </presentation:notes>
      </draw:page>
      <draw:page draw:name="page24" draw:style-name="dp1" draw:master-page-name="Обычный" presentation:presentation-page-layout-name="AL1T0" xml:id="id32" draw:id="id32">
        <draw:frame draw:name="Picture 4" draw:style-name="gr1" draw:text-style-name="P3" draw:layer="layout" svg:width="13.756cm" svg:height="9.722cm" svg:x="0cm" svg:y="8.731cm">
          <draw:image xlink:href="Pictures/10000200000001B800000137939A9AD7.png" xlink:type="simple" xlink:show="embed" xlink:actuate="onLoad">
            <text:p/>
          </draw:image>
        </draw:frame>
        <draw:custom-shape draw:name="Выноска-облако 4" draw:style-name="gr3" draw:text-style-name="P2" draw:layer="layout" svg:width="17.66cm" svg:height="5.754cm" svg:x="7.144cm" svg:y="2.183cm">
          <text:p text:style-name="P6">
            <text:span text:style-name="T4"/>
          </text:p>
          <text:p text:style-name="P6">
            <text:span text:style-name="T3">Весы нужны для взвешивания. За пересылку тяжёлого письма надо заплатить дороже, поэтому письма взвешивают перед тем, как наклеить на них марки.</text:span>
            <text:span text:style-name="T3">
              <text:line-break/>
            </text:span>
            <text:span text:style-name="T3"/>
          </text:p>
          <draw:enhanced-geometry svg:viewBox="0 0 21600 21600" draw:text-areas="3000 3320 17110 17330" draw:type="cloud-callout" draw:modifiers="28140 147791"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draw:frame draw:name="Picture 2" draw:style-name="gr1" draw:text-style-name="P3" draw:layer="layout" svg:width="3.91cm" svg:height="5.943cm" svg:x="20.836cm" svg:y="12.7cm">
          <draw:image xlink:href="Pictures/10000200000000E70000015F45B6B0FD.png" xlink:type="simple" xlink:show="embed" xlink:actuate="onLoad">
            <text:p/>
          </draw:image>
        </draw:frame>
        <anim:par smil:dur="indefinite" smil:restart="never" presentation:node-type="timing-root">
          <anim:par smil:begin="id32.begin">
            <anim:transitionFilter smil:dur="1s" smil:type="randomBarWipe" smil:subtype="vertical"/>
          </anim:par>
          <anim:seq smil:dur="0s" presentation:node-type="main-sequence"/>
        </anim:par>
        <presentation:notes draw:style-name="dp2">
          <draw:page-thumbnail draw:style-name="gr2" draw:layer="layout" svg:width="14.848cm" svg:height="11.136cm" svg:x="3.075cm" svg:y="2.257cm" draw:page-number="24" presentation:class="page"/>
          <draw:frame presentation:style-name="pr3" draw:layer="layout" svg:width="16.799cm" svg:height="13.364cm" svg:x="2.1cm" svg:y="14.107cm" presentation:class="notes" presentation:placeholder="true">
            <draw:text-box/>
          </draw:frame>
        </presentation:notes>
      </draw:page>
      <draw:page draw:name="page25" draw:style-name="dp1" draw:master-page-name="Обычный" presentation:presentation-page-layout-name="AL1T0" xml:id="id33" draw:id="id33">
        <draw:frame draw:name="Picture 2" draw:style-name="gr1" draw:text-style-name="P3" draw:layer="layout" svg:width="6.349cm" svg:height="5.688cm" svg:x="0.397cm" svg:y="13.097cm">
          <draw:image xlink:href="Pictures/10000200000001770000015092F2DC70.png" xlink:type="simple" xlink:show="embed" xlink:actuate="onLoad">
            <text:p/>
          </draw:image>
        </draw:frame>
        <draw:custom-shape draw:name="Выноска-облако 2" draw:style-name="gr3" draw:text-style-name="P5" draw:layer="layout" svg:width="22.026cm" svg:height="4.96cm" svg:x="0.397cm" svg:y="2.183cm">
          <text:p text:style-name="P4">
            <text:span text:style-name="T3">Знаете ли вы, что бывают почтовые голуби? В прошлом, когда не было телефонов, радио, самолётов, голуби – почтальоны доставляли письма. </text:span>
          </text:p>
          <draw:enhanced-geometry svg:viewBox="0 0 21600 21600" draw:text-areas="3000 3320 17110 17330" draw:type="cloud-callout" draw:modifiers="-20961 195201"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draw:frame draw:name="Picture 2" draw:style-name="gr1" draw:text-style-name="P3" draw:layer="layout" svg:width="11.907cm" svg:height="8.795cm" svg:x="12.302cm" svg:y="8.171cm">
          <draw:image xlink:href="Pictures/1000001200000086000000636F52C40C.gif" xlink:type="simple" xlink:show="embed" xlink:actuate="onLoad">
            <text:p/>
          </draw:image>
        </draw:frame>
        <anim:par smil:dur="indefinite" smil:restart="never" presentation:node-type="timing-root">
          <anim:par smil:begin="id33.begin">
            <anim:transitionFilter smil:dur="1s" smil:type="randomBarWipe" smil:subtype="vertical"/>
          </anim:par>
          <anim:seq smil:dur="0s" presentation:node-type="main-sequence"/>
        </anim:par>
        <presentation:notes draw:style-name="dp2">
          <draw:page-thumbnail draw:style-name="gr2" draw:layer="layout" svg:width="14.848cm" svg:height="11.136cm" svg:x="3.075cm" svg:y="2.257cm" draw:page-number="25" presentation:class="page"/>
          <draw:frame presentation:style-name="pr3" draw:layer="layout" svg:width="16.799cm" svg:height="13.364cm" svg:x="2.1cm" svg:y="14.107cm" presentation:class="notes" presentation:placeholder="true">
            <draw:text-box/>
          </draw:frame>
        </presentation:notes>
      </draw:page>
      <draw:page draw:name="page26" draw:style-name="dp1" draw:master-page-name="Обычный" presentation:presentation-page-layout-name="AL1T0" xml:id="id34" draw:id="id34">
        <draw:frame draw:name="Picture 2" draw:style-name="gr1" draw:text-style-name="P3" draw:layer="layout" svg:width="25.399cm" svg:height="19.062cm" svg:x="0cm" svg:y="0cm">
          <draw:image xlink:href="Pictures/10000201000002F9000002573490B640.png" xlink:type="simple" xlink:show="embed" xlink:actuate="onLoad">
            <text:p/>
          </draw:image>
        </draw:frame>
        <anim:par smil:dur="indefinite" smil:restart="never" presentation:node-type="timing-root">
          <anim:par smil:begin="id34.begin">
            <anim:transitionFilter smil:dur="1s" smil:type="randomBarWipe" smil:subtype="vertical"/>
          </anim:par>
        </anim:par>
        <presentation:notes draw:style-name="dp2">
          <draw:page-thumbnail draw:style-name="gr2" draw:layer="layout" svg:width="14.848cm" svg:height="11.136cm" svg:x="3.075cm" svg:y="2.257cm" draw:page-number="26" presentation:class="page"/>
          <draw:frame presentation:style-name="pr3" draw:layer="layout" svg:width="16.799cm" svg:height="13.364cm" svg:x="2.1cm" svg:y="14.107cm" presentation:class="notes" presentation:placeholder="true">
            <draw:text-box/>
          </draw:frame>
        </presentation:notes>
      </draw:page>
      <draw:page draw:name="page27" draw:style-name="dp1" draw:master-page-name="Обычный" presentation:presentation-page-layout-name="AL1T0" xml:id="id35" draw:id="id35">
        <draw:frame draw:name="Picture 2" draw:style-name="gr1" draw:text-style-name="P3" draw:layer="layout" svg:width="6.349cm" svg:height="5.688cm" svg:x="0.397cm" svg:y="13.097cm">
          <draw:image xlink:href="Pictures/10000200000001770000015092F2DC70.png" xlink:type="simple" xlink:show="embed" xlink:actuate="onLoad">
            <text:p/>
          </draw:image>
        </draw:frame>
        <draw:custom-shape draw:name="Выноска-облако 2" draw:style-name="gr3" draw:text-style-name="P5" draw:layer="layout" svg:width="23.018cm" svg:height="7.143cm" svg:x="0.397cm" svg:y="2.183cm">
          <text:p text:style-name="P4">
            <text:span text:style-name="T3">Голубь стал почтальоном поневоле. Несколько тысячелетий назад люди заметили способность голубей ориентироваться на местности и возвращаться домой с относительно большой скоростью – 60 – 80 км/ч (с такой скоростью едет машина).</text:span>
          </text:p>
          <draw:enhanced-geometry svg:viewBox="0 0 21600 21600" draw:text-areas="3000 3320 17110 17330" draw:type="cloud-callout" draw:modifiers="-21558 121286"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draw:frame draw:name="Picture 2" draw:style-name="gr1" draw:text-style-name="P3" draw:layer="layout" svg:width="8.732cm" svg:height="6.45cm" svg:x="15.477cm" svg:y="10.517cm">
          <draw:image xlink:href="Pictures/1000001200000086000000636F52C40C.gif" xlink:type="simple" xlink:show="embed" xlink:actuate="onLoad">
            <text:p/>
          </draw:image>
        </draw:frame>
        <anim:par smil:dur="indefinite" smil:restart="never" presentation:node-type="timing-root">
          <anim:par smil:begin="id35.begin">
            <anim:transitionFilter smil:dur="1s" smil:type="randomBarWipe" smil:subtype="vertical"/>
          </anim:par>
          <anim:seq smil:dur="0s" presentation:node-type="main-sequence"/>
        </anim:par>
        <presentation:notes draw:style-name="dp2">
          <draw:page-thumbnail draw:style-name="gr2" draw:layer="layout" svg:width="14.848cm" svg:height="11.136cm" svg:x="3.075cm" svg:y="2.257cm" draw:page-number="27" presentation:class="page"/>
          <draw:frame presentation:style-name="pr3" draw:layer="layout" svg:width="16.799cm" svg:height="13.364cm" svg:x="2.1cm" svg:y="14.107cm" presentation:class="notes" presentation:placeholder="true">
            <draw:text-box/>
          </draw:frame>
        </presentation:notes>
      </draw:page>
      <draw:page draw:name="page28" draw:style-name="dp1" draw:master-page-name="Обычный" presentation:presentation-page-layout-name="AL1T0" xml:id="id36" draw:id="id36">
        <draw:frame draw:name="Picture 4" draw:style-name="gr1" draw:text-style-name="P3" draw:layer="layout" svg:width="25.399cm" svg:height="19.061cm" svg:x="0cm" svg:y="0cm">
          <draw:image xlink:href="Pictures/1000000000000258000001C27EEACEC1.jpg" xlink:type="simple" xlink:show="embed" xlink:actuate="onLoad">
            <text:p/>
          </draw:image>
        </draw:frame>
        <anim:par smil:dur="indefinite" smil:restart="never" presentation:node-type="timing-root">
          <anim:par smil:begin="id36.begin">
            <anim:transitionFilter smil:dur="1s" smil:type="randomBarWipe" smil:subtype="vertical"/>
          </anim:par>
        </anim:par>
        <presentation:notes draw:style-name="dp2">
          <draw:page-thumbnail draw:style-name="gr2" draw:layer="layout" svg:width="14.848cm" svg:height="11.136cm" svg:x="3.075cm" svg:y="2.257cm" draw:page-number="28" presentation:class="page"/>
          <draw:frame presentation:style-name="pr3" draw:layer="layout" svg:width="16.799cm" svg:height="13.364cm" svg:x="2.1cm" svg:y="14.107cm" presentation:class="notes" presentation:placeholder="true">
            <draw:text-box/>
          </draw:frame>
        </presentation:notes>
      </draw:page>
      <draw:page draw:name="page29" draw:style-name="dp1" draw:master-page-name="Обычный" presentation:presentation-page-layout-name="AL1T0" xml:id="id37" draw:id="id37">
        <office:forms form:automatic-focus="false" form:apply-design-mode="false"/>
        <draw:frame draw:name="Picture 2" draw:style-name="gr1" draw:text-style-name="P3" draw:layer="layout" svg:width="25.796cm" svg:height="19.185cm" svg:x="0cm" svg:y="0cm">
          <draw:image xlink:href="Pictures/10000000000002BB00000221557E0DA5.jpg" xlink:type="simple" xlink:show="embed" xlink:actuate="onLoad">
            <text:p/>
          </draw:image>
        </draw:frame>
        <draw:custom-shape draw:name="Облако 5" draw:style-name="gr8" draw:text-style-name="P8" draw:layer="layout" svg:width="15.477cm" svg:height="3.579cm" svg:x="9.327cm" svg:y="1.778cm">
          <text:p text:style-name="P4">
            <text:span text:style-name="T3">
              Эти способности птиц человек стал использовать для получения информации 
              <text:s text:c="22"/>
              с караванных путей.
            </text:span>
          </text:p>
          <draw:enhanced-geometry svg:viewBox="0 0 21600 21600" draw:text-areas="3000 3320 17110 17330" draw:type="cloud-callout" draw:modifiers="1349.4766765732 27349.9441340782"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anim:par smil:dur="indefinite" smil:restart="never" presentation:node-type="timing-root">
          <anim:par smil:begin="id37.begin">
            <anim:transitionFilter smil:dur="1s" smil:type="randomBarWipe" smil:subtype="vertical"/>
          </anim:par>
          <anim:seq smil:dur="0s" presentation:node-type="main-sequence"/>
        </anim:par>
        <presentation:notes draw:style-name="dp2">
          <draw:page-thumbnail draw:style-name="gr2" draw:layer="layout" svg:width="14.848cm" svg:height="11.136cm" svg:x="3.075cm" svg:y="2.257cm" draw:page-number="29" presentation:class="page"/>
          <draw:frame presentation:style-name="pr3" draw:layer="layout" svg:width="16.799cm" svg:height="13.364cm" svg:x="2.1cm" svg:y="14.107cm" presentation:class="notes" presentation:placeholder="true">
            <draw:text-box/>
          </draw:frame>
        </presentation:notes>
      </draw:page>
      <draw:page draw:name="page30" draw:style-name="dp1" draw:master-page-name="Обычный_20_2" xml:id="id38" draw:id="id38">
        <office:forms form:automatic-focus="false" form:apply-design-mode="false"/>
        <draw:frame draw:name="Picture 2" draw:style-name="gr1" draw:text-style-name="P3" draw:layer="layout" svg:width="25.399cm" svg:height="19.12cm" svg:x="0cm" svg:y="-0.071cm">
          <draw:image xlink:href="Pictures/10000000000001D80000017B0F684B94.jpg" xlink:type="simple" xlink:show="embed" xlink:actuate="onLoad">
            <text:p/>
          </draw:image>
        </draw:frame>
        <draw:custom-shape draw:name="Облако 4" draw:style-name="gr3" draw:text-style-name="P2" draw:layer="layout" svg:width="20.24cm" svg:height="4.365cm" svg:x="4.366cm" svg:y="14.288cm">
          <text:p text:style-name="P6">
            <text:span text:style-name="T4">В военные годы голуби передавали срочные донесения. За эти заслуги голубым даже поставлены памятники во Франции и Англии.</text:span>
          </text:p>
          <draw:enhanced-geometry svg:viewBox="0 0 21600 21600" draw:text-areas="3000 3320 17110 17330" draw:type="cloud-callout" draw:modifiers="1350 25920"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anim:par smil:dur="indefinite" smil:restart="never" presentation:node-type="timing-root">
          <anim:par smil:begin="id38.begin">
            <anim:transitionFilter smil:dur="1s" smil:type="randomBarWipe" smil:subtype="vertical"/>
          </anim:par>
        </anim:par>
        <presentation:notes draw:style-name="dp2">
          <draw:page-thumbnail draw:style-name="gr2" draw:layer="layout" svg:width="14.848cm" svg:height="11.136cm" svg:x="3.075cm" svg:y="2.257cm" draw:page-number="30" presentation:class="page"/>
          <draw:frame presentation:style-name="pr6" draw:layer="layout" svg:width="16.799cm" svg:height="13.364cm" svg:x="2.1cm" svg:y="14.107cm" presentation:class="notes" presentation:placeholder="true">
            <draw:text-box/>
          </draw:frame>
        </presentation:notes>
      </draw:page>
      <draw:page draw:name="page31" draw:style-name="dp1" draw:master-page-name="Обычный" presentation:presentation-page-layout-name="AL1T0" xml:id="id39" draw:id="id39">
        <draw:frame draw:name="Picture 2" draw:style-name="gr1" draw:text-style-name="P3" draw:layer="layout" svg:width="11.707cm" svg:height="9.436cm" svg:x="13.097cm" svg:y="8.93cm">
          <draw:image xlink:href="Pictures/100000000000019200000142BD9D1CFE.jpg" xlink:type="simple" xlink:show="embed" xlink:actuate="onLoad">
            <text:p/>
          </draw:image>
        </draw:frame>
        <draw:frame draw:name="Picture 4" draw:style-name="gr1" draw:text-style-name="P3" draw:layer="layout" svg:width="11.905cm" svg:height="8.912cm" svg:x="0.595cm" svg:y="2.977cm">
          <draw:image xlink:href="Pictures/1000000000000258000001C1518651B6.jpg" xlink:type="simple" xlink:show="embed" xlink:actuate="onLoad">
            <text:p/>
          </draw:image>
        </draw:frame>
        <anim:par smil:dur="indefinite" smil:restart="never" presentation:node-type="timing-root">
          <anim:par smil:begin="id39.begin">
            <anim:transitionFilter smil:dur="1s" smil:type="randomBarWipe" smil:subtype="vertical"/>
          </anim:par>
        </anim:par>
        <presentation:notes draw:style-name="dp2">
          <draw:page-thumbnail draw:style-name="gr2" draw:layer="layout" svg:width="14.848cm" svg:height="11.136cm" svg:x="3.075cm" svg:y="2.257cm" draw:page-number="31" presentation:class="page"/>
          <draw:frame presentation:style-name="pr3" draw:layer="layout" svg:width="16.799cm" svg:height="13.364cm" svg:x="2.1cm" svg:y="14.107cm" presentation:class="notes" presentation:placeholder="true">
            <draw:text-box/>
          </draw:frame>
        </presentation:notes>
      </draw:page>
      <draw:page draw:name="page32" draw:style-name="dp1" draw:master-page-name="Обычный" presentation:presentation-page-layout-name="AL1T0" xml:id="id40" draw:id="id40">
        <draw:frame draw:name="Picture 2" draw:style-name="gr1" draw:text-style-name="P3" draw:layer="layout" svg:width="25.399cm" svg:height="19.049cm" svg:x="0cm" svg:y="0cm">
          <draw:image xlink:href="Pictures/10000000000002580000020B9A5DA39C.jpg" xlink:type="simple" xlink:show="embed" xlink:actuate="onLoad">
            <text:p/>
          </draw:image>
        </draw:frame>
        <anim:par smil:dur="indefinite" smil:restart="never" presentation:node-type="timing-root">
          <anim:par smil:begin="id40.begin">
            <anim:transitionFilter smil:dur="1s" smil:type="randomBarWipe" smil:subtype="vertical"/>
          </anim:par>
        </anim:par>
        <presentation:notes draw:style-name="dp2">
          <draw:page-thumbnail draw:style-name="gr2" draw:layer="layout" svg:width="14.848cm" svg:height="11.136cm" svg:x="3.075cm" svg:y="2.257cm" draw:page-number="32" presentation:class="page"/>
          <draw:frame presentation:style-name="pr3" draw:layer="layout" svg:width="16.799cm" svg:height="13.364cm" svg:x="2.1cm" svg:y="14.107cm" presentation:class="notes" presentation:placeholder="true">
            <draw:text-box/>
          </draw:frame>
        </presentation:notes>
      </draw:page>
      <draw:page draw:name="page33" draw:style-name="dp1" draw:master-page-name="Обычный" presentation:presentation-page-layout-name="AL1T0" xml:id="id41" draw:id="id41">
        <draw:frame draw:name="Picture 2" draw:style-name="gr1" draw:text-style-name="P3" draw:layer="layout" svg:width="7.3cm" svg:height="4.854cm" svg:x="17.264cm" svg:y="13.692cm">
          <draw:image xlink:href="Pictures/10000200000001900000010A8803E537.png" xlink:type="simple" xlink:show="embed" xlink:actuate="onLoad">
            <text:p/>
          </draw:image>
        </draw:frame>
        <draw:frame draw:name="Picture 4" draw:style-name="gr1" draw:text-style-name="P3" draw:layer="layout" svg:width="8.135cm" svg:height="5.06cm" svg:x="0cm" svg:y="13.494cm">
          <draw:image xlink:href="Pictures/10000200000001F400000137A026EC8F.png" xlink:type="simple" xlink:show="embed" xlink:actuate="onLoad">
            <text:p/>
          </draw:image>
        </draw:frame>
        <draw:custom-shape draw:name="Облако 5" draw:style-name="gr9" draw:text-style-name="P2" draw:layer="layout" svg:width="8.532cm" svg:height="2.579cm" svg:x="2.381cm" svg:y="2.778cm">
          <text:p/>
          <draw:enhanced-geometry svg:viewBox="0 0 21600 21600" draw:text-areas="3000 3320 17110 17330" draw:type="cloud-callout" draw:modifiers="1350 25920"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draw:custom-shape draw:name="Облако 6" draw:style-name="gr9" draw:text-style-name="P2" draw:layer="layout" svg:width="6.151cm" svg:height="1.983cm" svg:x="7.937cm" svg:y="4.564cm">
          <text:p/>
          <draw:enhanced-geometry svg:viewBox="0 0 21600 21600" draw:text-areas="3000 3320 17110 17330" draw:type="cloud-callout" draw:modifiers="1350 25920"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draw:custom-shape draw:name="Облако 7" draw:style-name="gr9" draw:text-style-name="P2" draw:layer="layout" svg:width="7.937cm" svg:height="2.976cm" svg:x="16.272cm" svg:y="2.58cm">
          <text:p/>
          <draw:enhanced-geometry svg:viewBox="0 0 21600 21600" draw:text-areas="3000 3320 17110 17330" draw:type="cloud-callout" draw:modifiers="1350 25920"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draw:frame draw:name="Picture 2" draw:style-name="gr1" draw:text-style-name="P3" xml:id="id42" draw:id="id42" draw:layer="layout" svg:width="2.821cm" svg:height="2.084cm" svg:x="0.794cm" svg:y="12.105cm">
          <draw:image xlink:href="Pictures/1000001200000086000000636F52C40C.gif" xlink:type="simple" xlink:show="embed" xlink:actuate="onLoad">
            <text:p/>
          </draw:image>
        </draw:frame>
        <draw:frame draw:name="Picture 6" draw:style-name="gr1" draw:text-style-name="P3" draw:layer="layout" svg:width="0.828cm" svg:height="1.586cm" svg:x="12.898cm" svg:y="17.066cm">
          <draw:image xlink:href="Pictures/10000200000000480000008975E0A11B.png" xlink:type="simple" xlink:show="embed" xlink:actuate="onLoad">
            <text:p/>
          </draw:image>
        </draw:frame>
        <draw:frame draw:name="Picture 6" draw:style-name="gr1" draw:text-style-name="P3" draw:layer="layout" svg:width="0.991cm" svg:height="1.898cm" svg:x="16.272cm" svg:y="16.669cm">
          <draw:image xlink:href="Pictures/1000020000000056000000A4D3ED0547.png" xlink:type="simple" xlink:show="embed" xlink:actuate="onLoad">
            <text:p/>
          </draw:image>
        </draw:frame>
        <draw:frame draw:name="Picture 6" draw:style-name="gr1" draw:text-style-name="P3" draw:layer="layout" svg:width="1.131cm" svg:height="1.785cm" svg:x="16.669cm" svg:y="16.669cm">
          <draw:image xlink:href="Pictures/10000200000000620000009B58482621.png" xlink:type="simple" xlink:show="embed" xlink:actuate="onLoad">
            <text:p/>
          </draw:image>
        </draw:frame>
        <draw:frame draw:name="Picture 6" draw:style-name="gr1" draw:text-style-name="P3" draw:layer="layout" svg:width="0.766cm" svg:height="1.467cm" svg:x="17.264cm" svg:y="17.066cm">
          <draw:image xlink:href="Pictures/10000200000000420000007F4D9A7EA0.png" xlink:type="simple" xlink:show="embed" xlink:actuate="onLoad">
            <text:p/>
          </draw:image>
        </draw:frame>
        <draw:frame draw:name="Picture 6" draw:style-name="gr1" draw:text-style-name="P3" draw:layer="layout" svg:width="1.131cm" svg:height="1.785cm" svg:x="15.677cm" svg:y="17.264cm">
          <draw:image xlink:href="Pictures/10000200000000620000009BC9514E29.png" xlink:type="simple" xlink:show="embed" xlink:actuate="onLoad">
            <text:p/>
          </draw:image>
        </draw:frame>
        <draw:frame draw:name="Picture 6" draw:style-name="gr1" draw:text-style-name="P3" draw:layer="layout" svg:width="1.131cm" svg:height="1.785cm" svg:x="15.081cm" svg:y="17.264cm">
          <draw:image xlink:href="Pictures/10000200000000620000009B78DD5621.png" xlink:type="simple" xlink:show="embed" xlink:actuate="onLoad">
            <text:p/>
          </draw:image>
        </draw:frame>
        <draw:frame draw:name="Picture 6" draw:style-name="gr1" draw:text-style-name="P3" draw:layer="layout" svg:width="0.828cm" svg:height="1.586cm" svg:x="13.494cm" svg:y="17.066cm">
          <draw:image xlink:href="Pictures/10000200000000480000008975E0A11B.png" xlink:type="simple" xlink:show="embed" xlink:actuate="onLoad">
            <text:p/>
          </draw:image>
        </draw:frame>
        <draw:frame draw:name="Picture 6" draw:style-name="gr1" draw:text-style-name="P3" draw:layer="layout" svg:width="0.828cm" svg:height="1.586cm" svg:x="13.891cm" svg:y="17.066cm">
          <draw:image xlink:href="Pictures/10000200000000480000008975E0A11B.png" xlink:type="simple" xlink:show="embed" xlink:actuate="onLoad">
            <text:p/>
          </draw:image>
        </draw:frame>
        <draw:frame draw:name="Picture 6" draw:style-name="gr1" draw:text-style-name="P3" draw:layer="layout" svg:width="0.828cm" svg:height="1.586cm" svg:x="14.486cm" svg:y="17.066cm">
          <draw:image xlink:href="Pictures/10000200000000480000008975E0A11B.png" xlink:type="simple" xlink:show="embed" xlink:actuate="onLoad">
            <text:p/>
          </draw:image>
        </draw:frame>
        <draw:frame draw:name="Picture 6" draw:style-name="gr1" draw:text-style-name="P3" draw:layer="layout" svg:width="0.828cm" svg:height="1.586cm" svg:x="8.533cm" svg:y="17.066cm">
          <draw:image xlink:href="Pictures/10000200000000480000008975E0A11B.png" xlink:type="simple" xlink:show="embed" xlink:actuate="onLoad">
            <text:p/>
          </draw:image>
        </draw:frame>
        <draw:frame draw:name="Picture 6" draw:style-name="gr1" draw:text-style-name="P3" draw:layer="layout" svg:width="1.131cm" svg:height="1.785cm" svg:x="12.303cm" svg:y="16.669cm">
          <draw:image xlink:href="Pictures/10000200000000620000009B7164CDB3.png" xlink:type="simple" xlink:show="embed" xlink:actuate="onLoad">
            <text:p/>
          </draw:image>
        </draw:frame>
        <draw:frame draw:name="Picture 6" draw:style-name="gr1" draw:text-style-name="P3" draw:layer="layout" svg:width="0.766cm" svg:height="1.467cm" svg:x="12.898cm" svg:y="17.066cm">
          <draw:image xlink:href="Pictures/10000200000000420000007F6076536C.png" xlink:type="simple" xlink:show="embed" xlink:actuate="onLoad">
            <text:p/>
          </draw:image>
        </draw:frame>
        <draw:frame draw:name="Picture 6" draw:style-name="gr1" draw:text-style-name="P3" draw:layer="layout" svg:width="1.131cm" svg:height="1.785cm" svg:x="11.311cm" svg:y="17.264cm">
          <draw:image xlink:href="Pictures/10000200000000620000009BE1BFC936.png" xlink:type="simple" xlink:show="embed" xlink:actuate="onLoad">
            <text:p/>
          </draw:image>
        </draw:frame>
        <draw:frame draw:name="Picture 6" draw:style-name="gr1" draw:text-style-name="P3" draw:layer="layout" svg:width="1.131cm" svg:height="1.785cm" svg:x="10.716cm" svg:y="17.264cm">
          <draw:image xlink:href="Pictures/10000200000000620000009B14ACF35F.png" xlink:type="simple" xlink:show="embed" xlink:actuate="onLoad">
            <text:p/>
          </draw:image>
        </draw:frame>
        <draw:frame draw:name="Picture 6" draw:style-name="gr1" draw:text-style-name="P3" draw:layer="layout" svg:width="0.828cm" svg:height="1.586cm" svg:x="9.525cm" svg:y="17.066cm">
          <draw:image xlink:href="Pictures/10000200000000480000008975E0A11B.png" xlink:type="simple" xlink:show="embed" xlink:actuate="onLoad">
            <text:p/>
          </draw:image>
        </draw:frame>
        <draw:frame draw:name="Picture 6" draw:style-name="gr1" draw:text-style-name="P3" draw:layer="layout" svg:width="0.828cm" svg:height="1.586cm" svg:x="10.12cm" svg:y="17.066cm">
          <draw:image xlink:href="Pictures/10000200000000480000008975E0A11B.png" xlink:type="simple" xlink:show="embed" xlink:actuate="onLoad">
            <text:p/>
          </draw:image>
        </draw:frame>
        <draw:frame draw:name="Picture 6" draw:style-name="gr1" draw:text-style-name="P3" draw:layer="layout" svg:width="0.828cm" svg:height="1.586cm" svg:x="6.747cm" svg:y="17.066cm">
          <draw:image xlink:href="Pictures/10000200000000480000008975E0A11B.png" xlink:type="simple" xlink:show="embed" xlink:actuate="onLoad">
            <text:p/>
          </draw:image>
        </draw:frame>
        <draw:frame draw:name="Picture 6" draw:style-name="gr1" draw:text-style-name="P3" draw:layer="layout" svg:width="1.131cm" svg:height="1.785cm" svg:x="10.517cm" svg:y="16.669cm">
          <draw:image xlink:href="Pictures/10000200000000620000009B94D13485.png" xlink:type="simple" xlink:show="embed" xlink:actuate="onLoad">
            <text:p/>
          </draw:image>
        </draw:frame>
        <draw:frame draw:name="Picture 6" draw:style-name="gr1" draw:text-style-name="P3" draw:layer="layout" svg:width="0.766cm" svg:height="1.467cm" svg:x="11.112cm" svg:y="17.066cm">
          <draw:image xlink:href="Pictures/10000200000000420000007F91C6BA25.png" xlink:type="simple" xlink:show="embed" xlink:actuate="onLoad">
            <text:p/>
          </draw:image>
        </draw:frame>
        <draw:frame draw:name="Picture 6" draw:style-name="gr1" draw:text-style-name="P3" draw:layer="layout" svg:width="1.131cm" svg:height="1.785cm" svg:x="9.525cm" svg:y="17.264cm">
          <draw:image xlink:href="Pictures/10000200000000620000009B09EF8D06.png" xlink:type="simple" xlink:show="embed" xlink:actuate="onLoad">
            <text:p/>
          </draw:image>
        </draw:frame>
        <draw:frame draw:name="Picture 6" draw:style-name="gr1" draw:text-style-name="P3" draw:layer="layout" svg:width="1.131cm" svg:height="1.785cm" svg:x="8.93cm" svg:y="17.264cm">
          <draw:image xlink:href="Pictures/10000200000000620000009BB1C1D30F.png" xlink:type="simple" xlink:show="embed" xlink:actuate="onLoad">
            <text:p/>
          </draw:image>
        </draw:frame>
        <draw:frame draw:name="Picture 6" draw:style-name="gr1" draw:text-style-name="P3" draw:layer="layout" svg:width="0.828cm" svg:height="1.586cm" svg:x="7.739cm" svg:y="17.066cm">
          <draw:image xlink:href="Pictures/10000200000000480000008975E0A11B.png" xlink:type="simple" xlink:show="embed" xlink:actuate="onLoad">
            <text:p/>
          </draw:image>
        </draw:frame>
        <draw:frame draw:name="Picture 6" draw:style-name="gr1" draw:text-style-name="P3" draw:layer="layout" svg:width="0.828cm" svg:height="1.586cm" svg:x="8.334cm" svg:y="17.066cm">
          <draw:image xlink:href="Pictures/10000200000000480000008975E0A11B.png" xlink:type="simple" xlink:show="embed" xlink:actuate="onLoad">
            <text:p/>
          </draw:image>
        </draw:frame>
        <draw:frame draw:name="Picture 6" draw:style-name="gr1" draw:text-style-name="P3" draw:layer="layout" svg:width="0.828cm" svg:height="1.586cm" svg:x="10.716cm" svg:y="17.066cm">
          <draw:image xlink:href="Pictures/10000200000000480000008975E0A11B.png" xlink:type="simple" xlink:show="embed" xlink:actuate="onLoad">
            <text:p/>
          </draw:image>
        </draw:frame>
        <draw:frame draw:name="Picture 6" draw:style-name="gr1" draw:text-style-name="P3" draw:layer="layout" svg:width="1.131cm" svg:height="1.785cm" svg:x="14.486cm" svg:y="16.669cm">
          <draw:image xlink:href="Pictures/10000200000000620000009BABAE36DD.png" xlink:type="simple" xlink:show="embed" xlink:actuate="onLoad">
            <text:p/>
          </draw:image>
        </draw:frame>
        <draw:frame draw:name="Picture 6" draw:style-name="gr1" draw:text-style-name="P3" draw:layer="layout" svg:width="0.766cm" svg:height="1.467cm" svg:x="15.081cm" svg:y="17.066cm">
          <draw:image xlink:href="Pictures/10000200000000420000007F1A401D3E.png" xlink:type="simple" xlink:show="embed" xlink:actuate="onLoad">
            <text:p/>
          </draw:image>
        </draw:frame>
        <draw:frame draw:name="Picture 6" draw:style-name="gr1" draw:text-style-name="P3" draw:layer="layout" svg:width="1.131cm" svg:height="1.785cm" svg:x="13.494cm" svg:y="17.264cm">
          <draw:image xlink:href="Pictures/10000200000000620000009BE43D328A.png" xlink:type="simple" xlink:show="embed" xlink:actuate="onLoad">
            <text:p/>
          </draw:image>
        </draw:frame>
        <draw:frame draw:name="Picture 6" draw:style-name="gr1" draw:text-style-name="P3" draw:layer="layout" svg:width="1.131cm" svg:height="1.785cm" svg:x="12.898cm" svg:y="17.264cm">
          <draw:image xlink:href="Pictures/10000200000000620000009B8233ED00.png" xlink:type="simple" xlink:show="embed" xlink:actuate="onLoad">
            <text:p/>
          </draw:image>
        </draw:frame>
        <draw:frame draw:name="Picture 6" draw:style-name="gr1" draw:text-style-name="P3" draw:layer="layout" svg:width="0.828cm" svg:height="1.586cm" svg:x="11.708cm" svg:y="17.066cm">
          <draw:image xlink:href="Pictures/10000200000000480000008975E0A11B.png" xlink:type="simple" xlink:show="embed" xlink:actuate="onLoad">
            <text:p/>
          </draw:image>
        </draw:frame>
        <draw:frame draw:name="Picture 6" draw:style-name="gr1" draw:text-style-name="P3" draw:layer="layout" svg:width="0.828cm" svg:height="1.586cm" svg:x="12.303cm" svg:y="17.066cm">
          <draw:image xlink:href="Pictures/10000200000000480000008975E0A11B.png" xlink:type="simple" xlink:show="embed" xlink:actuate="onLoad">
            <text:p/>
          </draw:image>
        </draw:frame>
        <draw:frame draw:name="Picture 6" draw:style-name="gr1" draw:text-style-name="P3" draw:layer="layout" svg:width="0.828cm" svg:height="1.586cm" svg:x="6.35cm" svg:y="16.669cm">
          <draw:image xlink:href="Pictures/10000200000000480000008975E0A11B.png" xlink:type="simple" xlink:show="embed" xlink:actuate="onLoad">
            <text:p/>
          </draw:image>
        </draw:frame>
        <draw:frame draw:name="Picture 6" draw:style-name="gr1" draw:text-style-name="P3" draw:layer="layout" svg:width="1.131cm" svg:height="1.785cm" svg:x="10.12cm" svg:y="16.272cm">
          <draw:image xlink:href="Pictures/10000200000000620000009BCA3FD5B9.png" xlink:type="simple" xlink:show="embed" xlink:actuate="onLoad">
            <text:p/>
          </draw:image>
        </draw:frame>
        <draw:frame draw:name="Picture 6" draw:style-name="gr1" draw:text-style-name="P3" draw:layer="layout" svg:width="0.766cm" svg:height="1.467cm" svg:x="10.716cm" svg:y="16.669cm">
          <draw:image xlink:href="Pictures/10000200000000420000007F59C57110.png" xlink:type="simple" xlink:show="embed" xlink:actuate="onLoad">
            <text:p/>
          </draw:image>
        </draw:frame>
        <draw:frame draw:name="Picture 6" draw:style-name="gr1" draw:text-style-name="P3" draw:layer="layout" svg:width="1.131cm" svg:height="1.785cm" svg:x="9.128cm" svg:y="16.867cm">
          <draw:image xlink:href="Pictures/10000200000000620000009B5ED5B8F8.png" xlink:type="simple" xlink:show="embed" xlink:actuate="onLoad">
            <text:p/>
          </draw:image>
        </draw:frame>
        <draw:frame draw:name="Picture 6" draw:style-name="gr1" draw:text-style-name="P3" draw:layer="layout" svg:width="1.131cm" svg:height="1.785cm" svg:x="8.533cm" svg:y="16.867cm">
          <draw:image xlink:href="Pictures/10000200000000620000009BCA3FD5B9.png" xlink:type="simple" xlink:show="embed" xlink:actuate="onLoad">
            <text:p/>
          </draw:image>
        </draw:frame>
        <draw:frame draw:name="Picture 6" draw:style-name="gr1" draw:text-style-name="P3" draw:layer="layout" svg:width="0.828cm" svg:height="1.586cm" svg:x="7.342cm" svg:y="16.669cm">
          <draw:image xlink:href="Pictures/10000200000000480000008975E0A11B.png" xlink:type="simple" xlink:show="embed" xlink:actuate="onLoad">
            <text:p/>
          </draw:image>
        </draw:frame>
        <draw:frame draw:name="Picture 6" draw:style-name="gr1" draw:text-style-name="P3" draw:layer="layout" svg:width="0.828cm" svg:height="1.586cm" svg:x="7.937cm" svg:y="16.669cm">
          <draw:image xlink:href="Pictures/10000200000000480000008975E0A11B.png" xlink:type="simple" xlink:show="embed" xlink:actuate="onLoad">
            <text:p/>
          </draw:image>
        </draw:frame>
        <draw:frame draw:name="Picture 6" draw:style-name="gr1" draw:text-style-name="P3" draw:layer="layout" svg:width="0.828cm" svg:height="1.586cm" svg:x="0.397cm" svg:y="17.066cm">
          <draw:image xlink:href="Pictures/10000200000000480000008975E0A11B.png" xlink:type="simple" xlink:show="embed" xlink:actuate="onLoad">
            <text:p/>
          </draw:image>
        </draw:frame>
        <draw:frame draw:name="Picture 6" draw:style-name="gr1" draw:text-style-name="P3" draw:layer="layout" svg:width="1.131cm" svg:height="1.785cm" svg:x="4.167cm" svg:y="16.669cm">
          <draw:image xlink:href="Pictures/10000200000000620000009BCA3FD5B9.png" xlink:type="simple" xlink:show="embed" xlink:actuate="onLoad">
            <text:p/>
          </draw:image>
        </draw:frame>
        <draw:frame draw:name="Picture 6" draw:style-name="gr1" draw:text-style-name="P3" draw:layer="layout" svg:width="0.766cm" svg:height="1.467cm" svg:x="4.762cm" svg:y="17.066cm">
          <draw:image xlink:href="Pictures/10000200000000420000007F7157CDAD.png" xlink:type="simple" xlink:show="embed" xlink:actuate="onLoad">
            <text:p/>
          </draw:image>
        </draw:frame>
        <draw:frame draw:name="Picture 6" draw:style-name="gr1" draw:text-style-name="P3" draw:layer="layout" svg:width="1.131cm" svg:height="1.785cm" svg:x="3.175cm" svg:y="17.264cm">
          <draw:image xlink:href="Pictures/10000200000000620000009BFE698A98.png" xlink:type="simple" xlink:show="embed" xlink:actuate="onLoad">
            <text:p/>
          </draw:image>
        </draw:frame>
        <draw:frame draw:name="Picture 6" draw:style-name="gr1" draw:text-style-name="P3" draw:layer="layout" svg:width="1.131cm" svg:height="1.785cm" svg:x="2.58cm" svg:y="17.264cm">
          <draw:image xlink:href="Pictures/10000200000000620000009BBA0862CF.png" xlink:type="simple" xlink:show="embed" xlink:actuate="onLoad">
            <text:p/>
          </draw:image>
        </draw:frame>
        <draw:frame draw:name="Picture 6" draw:style-name="gr1" draw:text-style-name="P3" draw:layer="layout" svg:width="0.828cm" svg:height="1.586cm" svg:x="1.389cm" svg:y="17.066cm">
          <draw:image xlink:href="Pictures/10000200000000480000008975E0A11B.png" xlink:type="simple" xlink:show="embed" xlink:actuate="onLoad">
            <text:p/>
          </draw:image>
        </draw:frame>
        <draw:frame draw:name="Picture 6" draw:style-name="gr1" draw:text-style-name="P3" draw:layer="layout" svg:width="0.828cm" svg:height="1.586cm" svg:x="1.984cm" svg:y="17.066cm">
          <draw:image xlink:href="Pictures/10000200000000480000008975E0A11B.png" xlink:type="simple" xlink:show="embed" xlink:actuate="onLoad">
            <text:p/>
          </draw:image>
        </draw:frame>
        <draw:frame draw:name="Picture 6" draw:style-name="gr1" draw:text-style-name="P3" draw:layer="layout" svg:width="0.828cm" svg:height="1.586cm" svg:x="19.844cm" svg:y="17.066cm">
          <draw:image xlink:href="Pictures/10000200000000480000008975E0A11B.png" xlink:type="simple" xlink:show="embed" xlink:actuate="onLoad">
            <text:p/>
          </draw:image>
        </draw:frame>
        <draw:frame draw:name="Picture 6" draw:style-name="gr1" draw:text-style-name="P3" draw:layer="layout" svg:width="1.131cm" svg:height="1.785cm" svg:x="23.614cm" svg:y="16.669cm">
          <draw:image xlink:href="Pictures/10000200000000620000009B28476DED.png" xlink:type="simple" xlink:show="embed" xlink:actuate="onLoad">
            <text:p/>
          </draw:image>
        </draw:frame>
        <draw:frame draw:name="Picture 6" draw:style-name="gr1" draw:text-style-name="P3" draw:layer="layout" svg:width="0.766cm" svg:height="1.467cm" svg:x="24.209cm" svg:y="17.066cm">
          <draw:image xlink:href="Pictures/10000200000000420000007FE019CB25.png" xlink:type="simple" xlink:show="embed" xlink:actuate="onLoad">
            <text:p/>
          </draw:image>
        </draw:frame>
        <draw:frame draw:name="Picture 6" draw:style-name="gr1" draw:text-style-name="P3" draw:layer="layout" svg:width="1.131cm" svg:height="1.785cm" svg:x="22.622cm" svg:y="17.264cm">
          <draw:image xlink:href="Pictures/10000200000000620000009BCA3FD5B9.png" xlink:type="simple" xlink:show="embed" xlink:actuate="onLoad">
            <text:p/>
          </draw:image>
        </draw:frame>
        <draw:frame draw:name="Picture 6" draw:style-name="gr1" draw:text-style-name="P3" draw:layer="layout" svg:width="1.131cm" svg:height="1.785cm" svg:x="22.027cm" svg:y="17.264cm">
          <draw:image xlink:href="Pictures/10000200000000620000009B5ED5B8F8.png" xlink:type="simple" xlink:show="embed" xlink:actuate="onLoad">
            <text:p/>
          </draw:image>
        </draw:frame>
        <draw:frame draw:name="Picture 6" draw:style-name="gr1" draw:text-style-name="P3" draw:layer="layout" svg:width="0.828cm" svg:height="1.586cm" svg:x="20.836cm" svg:y="17.066cm">
          <draw:image xlink:href="Pictures/10000200000000480000008975E0A11B.png" xlink:type="simple" xlink:show="embed" xlink:actuate="onLoad">
            <text:p/>
          </draw:image>
        </draw:frame>
        <draw:frame draw:name="Picture 6" draw:style-name="gr1" draw:text-style-name="P3" draw:layer="layout" svg:width="0.828cm" svg:height="1.586cm" svg:x="21.431cm" svg:y="17.066cm">
          <draw:image xlink:href="Pictures/10000200000000480000008975E0A11B.png" xlink:type="simple" xlink:show="embed" xlink:actuate="onLoad">
            <text:p/>
          </draw:image>
        </draw:frame>
        <draw:frame draw:name="Picture 6" draw:style-name="gr1" draw:text-style-name="P3" draw:layer="layout" svg:width="0.828cm" svg:height="1.586cm" svg:x="16.272cm" svg:y="17.066cm">
          <draw:image xlink:href="Pictures/10000200000000480000008975E0A11B.png" xlink:type="simple" xlink:show="embed" xlink:actuate="onLoad">
            <text:p/>
          </draw:image>
        </draw:frame>
        <draw:frame draw:name="Picture 6" draw:style-name="gr1" draw:text-style-name="P3" draw:layer="layout" svg:width="1.131cm" svg:height="1.785cm" svg:x="20.042cm" svg:y="16.669cm">
          <draw:image xlink:href="Pictures/10000200000000620000009BCA3FD5B9.png" xlink:type="simple" xlink:show="embed" xlink:actuate="onLoad">
            <text:p/>
          </draw:image>
        </draw:frame>
        <draw:frame draw:name="Picture 6" draw:style-name="gr1" draw:text-style-name="P3" draw:layer="layout" svg:width="0.766cm" svg:height="1.467cm" svg:x="20.638cm" svg:y="17.066cm">
          <draw:image xlink:href="Pictures/10000200000000420000007F6C131240.png" xlink:type="simple" xlink:show="embed" xlink:actuate="onLoad">
            <text:p/>
          </draw:image>
        </draw:frame>
        <draw:frame draw:name="Picture 6" draw:style-name="gr1" draw:text-style-name="P3" draw:layer="layout" svg:width="1.131cm" svg:height="1.785cm" svg:x="19.05cm" svg:y="17.264cm">
          <draw:image xlink:href="Pictures/10000200000000620000009BCA3FD5B9.png" xlink:type="simple" xlink:show="embed" xlink:actuate="onLoad">
            <text:p/>
          </draw:image>
        </draw:frame>
        <draw:frame draw:name="Picture 6" draw:style-name="gr1" draw:text-style-name="P3" draw:layer="layout" svg:width="1.131cm" svg:height="1.785cm" svg:x="18.455cm" svg:y="17.264cm">
          <draw:image xlink:href="Pictures/10000200000000620000009B52335315.png" xlink:type="simple" xlink:show="embed" xlink:actuate="onLoad">
            <text:p/>
          </draw:image>
        </draw:frame>
        <draw:frame draw:name="Picture 6" draw:style-name="gr1" draw:text-style-name="P3" draw:layer="layout" svg:width="0.828cm" svg:height="1.586cm" svg:x="17.264cm" svg:y="17.066cm">
          <draw:image xlink:href="Pictures/10000200000000480000008975E0A11B.png" xlink:type="simple" xlink:show="embed" xlink:actuate="onLoad">
            <text:p/>
          </draw:image>
        </draw:frame>
        <draw:frame draw:name="Picture 6" draw:style-name="gr1" draw:text-style-name="P3" draw:layer="layout" svg:width="0.828cm" svg:height="1.586cm" svg:x="17.859cm" svg:y="17.066cm">
          <draw:image xlink:href="Pictures/10000200000000480000008975E0A11B.png" xlink:type="simple" xlink:show="embed" xlink:actuate="onLoad">
            <text:p/>
          </draw:image>
        </draw:frame>
        <draw:frame draw:name="Picture 6" draw:style-name="gr1" draw:text-style-name="P3" draw:layer="layout" svg:width="0.828cm" svg:height="1.586cm" svg:x="3.77cm" svg:y="17.066cm">
          <draw:image xlink:href="Pictures/10000200000000480000008975E0A11B.png" xlink:type="simple" xlink:show="embed" xlink:actuate="onLoad">
            <text:p/>
          </draw:image>
        </draw:frame>
        <draw:frame draw:name="Picture 6" draw:style-name="gr1" draw:text-style-name="P3" draw:layer="layout" svg:width="1.131cm" svg:height="1.785cm" svg:x="7.541cm" svg:y="16.669cm">
          <draw:image xlink:href="Pictures/10000200000000620000009B81EB27A5.png" xlink:type="simple" xlink:show="embed" xlink:actuate="onLoad">
            <text:p/>
          </draw:image>
        </draw:frame>
        <draw:frame draw:name="Picture 6" draw:style-name="gr1" draw:text-style-name="P3" draw:layer="layout" svg:width="0.766cm" svg:height="1.467cm" svg:x="8.136cm" svg:y="17.066cm">
          <draw:image xlink:href="Pictures/10000200000000420000007FD63C5549.png" xlink:type="simple" xlink:show="embed" xlink:actuate="onLoad">
            <text:p/>
          </draw:image>
        </draw:frame>
        <draw:frame draw:name="Picture 6" draw:style-name="gr1" draw:text-style-name="P3" draw:layer="layout" svg:width="1.131cm" svg:height="1.785cm" svg:x="6.548cm" svg:y="17.264cm">
          <draw:image xlink:href="Pictures/10000200000000620000009B7029D710.png" xlink:type="simple" xlink:show="embed" xlink:actuate="onLoad">
            <text:p/>
          </draw:image>
        </draw:frame>
        <draw:frame draw:name="Picture 6" draw:style-name="gr1" draw:text-style-name="P3" draw:layer="layout" svg:width="1.131cm" svg:height="1.785cm" svg:x="5.953cm" svg:y="17.264cm">
          <draw:image xlink:href="Pictures/10000200000000620000009BCA3FD5B9.png" xlink:type="simple" xlink:show="embed" xlink:actuate="onLoad">
            <text:p/>
          </draw:image>
        </draw:frame>
        <draw:frame draw:name="Picture 6" draw:style-name="gr1" draw:text-style-name="P3" draw:layer="layout" svg:width="0.828cm" svg:height="1.586cm" svg:x="4.762cm" svg:y="17.066cm">
          <draw:image xlink:href="Pictures/10000200000000480000008975E0A11B.png" xlink:type="simple" xlink:show="embed" xlink:actuate="onLoad">
            <text:p/>
          </draw:image>
        </draw:frame>
        <draw:frame draw:name="Picture 6" draw:style-name="gr1" draw:text-style-name="P3" draw:layer="layout" svg:width="0.828cm" svg:height="1.586cm" svg:x="5.358cm" svg:y="17.066cm">
          <draw:image xlink:href="Pictures/10000200000000480000008975E0A11B.png" xlink:type="simple" xlink:show="embed" xlink:actuate="onLoad">
            <text:p/>
          </draw:image>
        </draw:frame>
        <anim:par smil:dur="indefinite" smil:restart="never" presentation:node-type="timing-root">
          <anim:par smil:begin="id41.begin">
            <anim:transitionFilter smil:dur="1s" smil:type="randomBarWipe" smil:subtype="vertical"/>
          </anim:par>
          <anim:seq smil:dur="indefinite" presentation:node-type="main-sequence">
            <anim:par smil:begin="next" smil:fill="hold">
              <anim:par smil:begin="0s" smil:fill="hold">
                <anim:par smil:begin="0s" smil:fill="hold" smil:accelerate="0.5" smil:decelerate="0.5" presentation:node-type="on-click" presentation:preset-class="motion-path" presentation:preset-id="">
                  <anim:animateMotion smil:dur="5s" smil:fill="hold" smil:targetElement="id42" svg:path="M -5.27778 -6 -3.33333 -6 C 0.00885 -0.00232 0.01944 -0.00509 0.02742 -0.01111 C 0.03489 -0.01667 0.04114 -0.02361 0.04895 -0.02847 C 0.05416 -0.03588 0.06839 -0.03958 0.07621 -0.04282 C 0.09617 -0.05093 0.1151 -0.05625 0.13575 -0.06019 C 0.14166 -0.06273 0.14721 -0.06505 0.15242 -0.06991 C 0.1552 -0.07245 0.15676 -0.07685 0.15954 -0.0794 C 0.16336 -0.08287 0.16839 -0.08704 0.17273 -0.08889 C 0.17516 -0.09398 0.17881 -0.09792 0.18228 -0.10162 C 0.18489 -0.1044 0.19062 -0.10949 0.19062 -0.10949 C 0.19374 -0.11505 0.19982 -0.12153 0.20485 -0.12384 C 0.20971 -0.13032 0.22551 -0.14144 0.23228 -0.14444 C 0.23801 -0.15208 0.24617 -0.15741 0.25364 -0.16181 C 0.25589 -0.16319 0.25832 -0.16389 0.26075 -0.16505 C 0.26197 -0.16551 0.2644 -0.16667 0.2644 -0.16667 C 0.28645 -0.16065 0.25746 -0.16088 0.30242 -0.16343 C 0.3085 -0.16736 0.31492 -0.17107 0.32152 -0.17292 C 0.32725 -0.17824 0.3243 -0.17477 0.32985 -0.18565 C 0.33072 -0.18727 0.33089 -0.18958 0.33228 -0.19051 C 0.3394 -0.19514 0.34582 -0.20232 0.35364 -0.20463 C 0.41978 -0.20278 0.38819 -0.20903 0.41562 -0.19676 C 0.417 -0.19421 0.42395 -0.17963 0.42621 -0.17778 C 0.43072 -0.17407 0.43905 -0.17269 0.44409 -0.1713 C 0.46753 -0.17245 0.496 -0.17685 0.51909 -0.16991 C 0.52499 -0.16482 0.53159 -0.16319 0.53819 -0.16019 C 0.53957 -0.15949 0.54044 -0.15787 0.54166 -0.15718 C 0.54287 -0.15648 0.54409 -0.15602 0.5453 -0.15556 C 0.5585 -0.1419 0.57777 -0.13657 0.59409 -0.13333 C 0.61839 -0.12245 0.63923 -0.13611 0.66197 -0.1412 C 0.68211 -0.13982 0.69669 -0.14144 0.71319 -0.12685 C 0.71544 -0.12292 0.71822 -0.11968 0.7203 -0.11574 C 0.721 -0.11435 0.72065 -0.11227 0.72152 -0.11111 C 0.72378 -0.10741 0.72725 -0.10509 0.72985 -0.10162 C 0.73072 -0.09954 0.73107 -0.09676 0.73228 -0.09514 C 0.73315 -0.09398 0.73489 -0.09468 0.73575 -0.09352 C 0.74305 -0.0838 0.74565 -0.06968 0.75607 -0.06505 C 0.76614 -0.05093 0.7776 -0.05255 0.79062 -0.04769 C 0.79565 -0.04306 0.79982 -0.03773 0.80485 -0.03333 C 0.80902 -0.02523 0.81492 -0.01667 0.8203 -0.00949 C 0.8236 0.00393 0.81857 -0.01181 0.82499 -0.00324 C 0.82586 -0.00208 0.82534 0.00023 0.82621 0.00162 C 0.82707 0.00324 0.82864 0.0037 0.82985 0.00486 C 0.83228 0.00949 0.83315 0.01366 0.83454 0.01898 C 0.83506 0.02708 0.83298 0.03681 0.83697 0.04282 C 0.84357 0.05278 0.85312 0.05093 0.86197 0.05093"/>
                </anim:par>
              </anim:par>
            </anim:par>
          </anim:seq>
        </anim:par>
        <presentation:notes draw:style-name="dp2">
          <draw:page-thumbnail draw:style-name="gr2" draw:layer="layout" svg:width="14.848cm" svg:height="11.136cm" svg:x="3.075cm" svg:y="2.257cm" draw:page-number="33" presentation:class="page"/>
          <draw:frame presentation:style-name="pr3" draw:layer="layout" svg:width="16.799cm" svg:height="13.364cm" svg:x="2.1cm" svg:y="14.107cm" presentation:class="notes" presentation:placeholder="true">
            <draw:text-box/>
          </draw:frame>
        </presentation:notes>
      </draw:page>
      <draw:page draw:name="page34" draw:style-name="dp1" draw:master-page-name="Обычный_20_1" presentation:presentation-page-layout-name="AL2T19" xml:id="id43" draw:id="id43">
        <draw:frame draw:name="Picture 2" draw:style-name="gr1" draw:text-style-name="P3" draw:layer="layout" svg:width="6.351cm" svg:height="5.688cm" svg:x="18.255cm" svg:y="12.898cm">
          <draw:image xlink:href="Pictures/10000200000001770000015092F2DC70.png" xlink:type="simple" xlink:show="embed" xlink:actuate="onLoad">
            <text:p/>
          </draw:image>
        </draw:frame>
        <draw:custom-shape draw:name="Выноска-облако 5" draw:style-name="gr3" draw:text-style-name="P2" draw:layer="layout" svg:width="18.454cm" svg:height="2.976cm" svg:x="6.152cm" svg:y="2.778cm">
          <text:p text:style-name="P6">
            <text:span text:style-name="T4"/>
          </text:p>
          <text:p text:style-name="P6">
            <text:span text:style-name="T4">В настоящее время </text:span>
            <text:span text:style-name="T10">голубиная почта </text:span>
            <text:span text:style-name="T4">сохранилась в Швейцарии и на Кубе.</text:span>
            <text:span text:style-name="T4">
              <text:line-break/>
            </text:span>
            <text:span text:style-name="T4"/>
          </text:p>
          <draw:enhanced-geometry svg:viewBox="0 0 21600 21600" draw:text-areas="3000 3320 17110 17330" draw:type="cloud-callout" draw:modifiers="14833 323548"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draw:frame draw:name="Picture 2" draw:style-name="gr1" draw:text-style-name="P3" draw:layer="layout" svg:width="11.707cm" svg:height="8.649cm" svg:x="2.58cm" svg:y="7.541cm">
          <draw:image xlink:href="Pictures/1000001200000086000000636F52C40C.gif" xlink:type="simple" xlink:show="embed" xlink:actuate="onLoad">
            <text:p/>
          </draw:image>
        </draw:frame>
        <anim:par smil:dur="indefinite" smil:restart="never" presentation:node-type="timing-root">
          <anim:par smil:begin="id43.begin">
            <anim:transitionFilter smil:dur="1s" smil:type="randomBarWipe" smil:subtype="vertical"/>
          </anim:par>
        </anim:par>
        <presentation:notes draw:style-name="dp2">
          <draw:page-thumbnail draw:style-name="gr2" draw:layer="layout" svg:width="14.848cm" svg:height="11.136cm" svg:x="3.075cm" svg:y="2.257cm" draw:page-number="34" presentation:class="page"/>
          <draw:frame presentation:style-name="pr5" draw:layer="layout" svg:width="16.799cm" svg:height="13.364cm" svg:x="2.1cm" svg:y="14.107cm" presentation:class="notes" presentation:placeholder="true">
            <draw:text-box/>
          </draw:frame>
        </presentation:notes>
      </draw:page>
      <draw:page draw:name="page35" draw:style-name="dp1" draw:master-page-name="Обычный_20_1" presentation:presentation-page-layout-name="AL2T19" xml:id="id44" draw:id="id44">
        <draw:frame draw:name="Picture 2" draw:style-name="gr1" draw:text-style-name="P3" draw:layer="layout" svg:width="13.704cm" svg:height="12.527cm" svg:x="10.914cm" svg:y="4.961cm">
          <draw:image xlink:href="Pictures/1000000D00000080000000751332B530.gif" xlink:type="simple" xlink:show="embed" xlink:actuate="onLoad">
            <text:p/>
          </draw:image>
        </draw:frame>
        <draw:frame draw:name="Picture 2" draw:style-name="gr1" draw:text-style-name="P3" draw:layer="layout" svg:width="3.912cm" svg:height="5.943cm" svg:x="0.595cm" svg:y="12.7cm">
          <draw:image xlink:href="Pictures/10000200000000E70000015F45B6B0FD.png" xlink:type="simple" xlink:show="embed" xlink:actuate="onLoad">
            <text:p/>
          </draw:image>
        </draw:frame>
        <draw:custom-shape draw:name="Выноска-облако 4" draw:style-name="gr3" draw:text-style-name="P2" draw:layer="layout" svg:width="15.477cm" svg:height="2.976cm" svg:x="0.397cm" svg:y="2.183cm">
          <text:p text:style-name="P6">
            <text:span text:style-name="T4"/>
          </text:p>
          <text:p text:style-name="P6">
            <text:span text:style-name="T4">Посмотрите на этот предмет. Что это? Что внутри?</text:span>
            <text:span text:style-name="T4">
              <text:line-break/>
            </text:span>
            <text:span text:style-name="T4"/>
          </text:p>
          <draw:enhanced-geometry svg:viewBox="0 0 21600 21600" draw:text-areas="3000 3320 17110 17330" draw:type="cloud-callout" draw:modifiers="-23441 295103"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anim:par smil:dur="indefinite" smil:restart="never" presentation:node-type="timing-root">
          <anim:par smil:begin="id44.begin">
            <anim:transitionFilter smil:dur="1s" smil:type="randomBarWipe" smil:subtype="vertical"/>
          </anim:par>
        </anim:par>
        <presentation:notes draw:style-name="dp2">
          <draw:page-thumbnail draw:style-name="gr2" draw:layer="layout" svg:width="14.848cm" svg:height="11.136cm" svg:x="3.075cm" svg:y="2.257cm" draw:page-number="35" presentation:class="page"/>
          <draw:frame presentation:style-name="pr5" draw:layer="layout" svg:width="16.799cm" svg:height="13.364cm" svg:x="2.1cm" svg:y="14.107cm" presentation:class="notes" presentation:placeholder="true">
            <draw:text-box/>
          </draw:frame>
        </presentation:notes>
      </draw:page>
      <draw:page draw:name="page36" draw:style-name="dp1" draw:master-page-name="Обычный_20_1" presentation:presentation-page-layout-name="AL2T19" xml:id="id45" draw:id="id45">
        <draw:frame draw:name="Picture 2" draw:style-name="gr1" draw:text-style-name="P3" draw:layer="layout" svg:width="13.704cm" svg:height="12.527cm" svg:x="0.794cm" svg:y="5.556cm">
          <draw:image xlink:href="Pictures/1000000D00000080000000751332B530.gif" xlink:type="simple" xlink:show="embed" xlink:actuate="onLoad">
            <text:p/>
          </draw:image>
        </draw:frame>
        <draw:custom-shape draw:name="Выноска-облако 4" draw:style-name="gr3" draw:text-style-name="P2" draw:layer="layout" svg:width="15.477cm" svg:height="2.38cm" svg:x="9.128cm" svg:y="2.381cm">
          <text:p text:style-name="P6">
            <text:span text:style-name="T4"/>
          </text:p>
          <text:p text:style-name="P6">
            <text:span text:style-name="T4">Это </text:span>
            <text:span text:style-name="T10">бутылочная почта</text:span>
            <text:span text:style-name="T4">.</text:span>
            <text:span text:style-name="T4">
              <text:line-break/>
            </text:span>
            <text:span text:style-name="T4"/>
          </text:p>
          <draw:enhanced-geometry svg:viewBox="0 0 21600 21600" draw:text-areas="3000 3320 17110 17330" draw:type="cloud-callout" draw:modifiers="8321 418056"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draw:frame draw:name="Picture 2" draw:style-name="gr1" draw:text-style-name="P3" draw:layer="layout" svg:width="6.351cm" svg:height="5.688cm" svg:x="18.255cm" svg:y="12.898cm">
          <draw:image xlink:href="Pictures/10000200000001770000015092F2DC70.png" xlink:type="simple" xlink:show="embed" xlink:actuate="onLoad">
            <text:p/>
          </draw:image>
        </draw:frame>
        <anim:par smil:dur="indefinite" smil:restart="never" presentation:node-type="timing-root">
          <anim:par smil:begin="id45.begin">
            <anim:transitionFilter smil:dur="1s" smil:type="randomBarWipe" smil:subtype="vertical"/>
          </anim:par>
        </anim:par>
        <presentation:notes draw:style-name="dp2">
          <draw:page-thumbnail draw:style-name="gr2" draw:layer="layout" svg:width="14.848cm" svg:height="11.136cm" svg:x="3.075cm" svg:y="2.257cm" draw:page-number="36" presentation:class="page"/>
          <draw:frame presentation:style-name="pr5" draw:layer="layout" svg:width="16.799cm" svg:height="13.364cm" svg:x="2.1cm" svg:y="14.107cm" presentation:class="notes" presentation:placeholder="true">
            <draw:text-box/>
          </draw:frame>
        </presentation:notes>
      </draw:page>
      <draw:page draw:name="page37" draw:style-name="dp1" draw:master-page-name="Обычный_20_1" presentation:presentation-page-layout-name="AL2T19" xml:id="id46" draw:id="id46">
        <draw:frame draw:name="Picture 2" draw:style-name="gr1" draw:text-style-name="P3" draw:layer="layout" svg:width="25.399cm" svg:height="19.049cm" svg:x="0cm" svg:y="0cm">
          <draw:image xlink:href="Pictures/100000000000026F000001B49678299C.jpg" xlink:type="simple" xlink:show="embed" xlink:actuate="onLoad">
            <text:p/>
          </draw:image>
        </draw:frame>
        <draw:custom-shape draw:name="Облако 6" draw:style-name="gr3" draw:text-style-name="P2" draw:layer="layout" svg:width="13.691cm" svg:height="5.754cm" svg:x="0.397cm" svg:y="0.397cm">
          <text:p text:style-name="P6">
            <text:span text:style-name="T4">Издавна «почтой Нептуна» пользовались люди, потерпевшие кораблекрушение, чтобы послать сигнал помощи.</text:span>
          </text:p>
          <draw:enhanced-geometry svg:viewBox="0 0 21600 21600" draw:text-areas="3000 3320 17110 17330" draw:type="cloud-callout" draw:modifiers="1350 25920"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anim:par smil:dur="indefinite" smil:restart="never" presentation:node-type="timing-root">
          <anim:par smil:begin="id46.begin">
            <anim:transitionFilter smil:dur="1s" smil:type="randomBarWipe" smil:subtype="vertical"/>
          </anim:par>
        </anim:par>
        <presentation:notes draw:style-name="dp2">
          <draw:page-thumbnail draw:style-name="gr2" draw:layer="layout" svg:width="14.848cm" svg:height="11.136cm" svg:x="3.075cm" svg:y="2.257cm" draw:page-number="37" presentation:class="page"/>
          <draw:frame presentation:style-name="pr5" draw:layer="layout" svg:width="16.799cm" svg:height="13.364cm" svg:x="2.1cm" svg:y="14.107cm" presentation:class="notes" presentation:placeholder="true">
            <draw:text-box/>
          </draw:frame>
        </presentation:notes>
      </draw:page>
      <draw:page draw:name="page38" draw:style-name="dp1" draw:master-page-name="Обычный_20_1" presentation:presentation-page-layout-name="AL2T19" xml:id="id47" draw:id="id47">
        <draw:frame draw:name="Picture 4" draw:style-name="gr1" draw:text-style-name="P3" draw:layer="layout" svg:width="25.399cm" svg:height="19.049cm" svg:x="0cm" svg:y="0cm">
          <draw:image xlink:href="Pictures/10000000000002BC000001F16F7B029B.jpg" xlink:type="simple" xlink:show="embed" xlink:actuate="onLoad">
            <text:p/>
          </draw:image>
        </draw:frame>
        <draw:custom-shape draw:name="Облако 5" draw:style-name="gr3" draw:text-style-name="P2" draw:layer="layout" svg:width="15.477cm" svg:height="4.762cm" svg:x="9.327cm" svg:y="0.397cm">
          <text:p text:style-name="P6">
            <text:span text:style-name="T4">Бутылки с записками должны были быть выброшены на берег, послание найдено и прочитано людьми.</text:span>
          </text:p>
          <draw:enhanced-geometry svg:viewBox="0 0 21600 21600" draw:text-areas="3000 3320 17110 17330" draw:type="cloud-callout" draw:modifiers="1350 25920" draw:enhanced-path="M 1930 7160 C 1530 4490 3400 1970 5270 1970 5860 1950 6470 2210 6970 2600 7450 1390 8340 650 9340 650 10004 690 10710 1050 11210 1700 11570 630 12330 0 13150 0 13840 0 14470 460 14870 1160 15330 440 16020 0 16740 0 17910 0 18900 1130 19110 2710 20240 3150 21060 4580 21060 6220 21060 6720 21000 7200 20830 7660 21310 8460 21600 9450 21600 10460 21600 12750 20310 14680 18650 15010 18650 17200 17370 18920 15770 18920 15220 18920 14700 18710 14240 18310 13820 20240 12490 21600 11000 21600 9890 21600 8840 20790 8210 19510 7620 20000 7930 20290 6240 20290 4850 20290 3570 19280 2900 17640 1300 17600 480 16300 480 14660 480 13900 690 13210 1070 12640 380 12160 0 11210 0 10120 0 8590 840 7330 1930 7160 Z N M 1930 7160 C 1950 7410 2040 7690 2090 7920 F N M 6970 2600 C 7200 2790 7480 3050 7670 3310 F N M 11210 1700 C 11130 1910 11080 2160 11030 2400 F N M 14870 1160 C 14720 1400 14640 1720 14540 2010 F N M 19110 2710 C 19130 2890 19230 3290 19190 3380 F N M 20830 7660 C 20660 8170 20430 8620 20110 8990 F N M 18660 15010 C 18740 14200 18280 12200 17000 11450 F N M 14240 18310 C 14320 17980 14350 17680 14370 17360 F N M 8220 19510 C 8060 19250 7960 18950 7860 18640 F N M 2900 17640 C 3090 17600 3280 17540 3460 17450 F N M 1070 12640 C 1400 12900 1780 13130 2330 13040 F N U ?f17 ?f18 1800 1800 0 360 Z N U ?f19 ?f20 1200 1200 0 360 Z N U ?f13 ?f14 700 700 0 360 Z N">
            <draw:equation draw:name="f0" draw:formula="$0 -10800"/>
            <draw:equation draw:name="f1" draw:formula="$1 -10800"/>
            <draw:equation draw:name="f2" draw:formula="atan2(?f1 ,?f0 )/(pi/180)"/>
            <draw:equation draw:name="f3" draw:formula="10800*cos(?f2 *(pi/180))"/>
            <draw:equation draw:name="f4" draw:formula="10800*sin(?f2 *(pi/180))"/>
            <draw:equation draw:name="f5" draw:formula="?f3 +10800"/>
            <draw:equation draw:name="f6" draw:formula="?f4 +10800"/>
            <draw:equation draw:name="f7" draw:formula="$0 -?f5 "/>
            <draw:equation draw:name="f8" draw:formula="$1 -?f6 "/>
            <draw:equation draw:name="f9" draw:formula="?f7 /3"/>
            <draw:equation draw:name="f10" draw:formula="?f8 /3"/>
            <draw:equation draw:name="f11" draw:formula="?f7 *2/3"/>
            <draw:equation draw:name="f12" draw:formula="?f8 *2/3"/>
            <draw:equation draw:name="f13" draw:formula="$0 "/>
            <draw:equation draw:name="f14" draw:formula="$1 "/>
            <draw:equation draw:name="f15" draw:formula="?f3 /12"/>
            <draw:equation draw:name="f16" draw:formula="?f4 /12"/>
            <draw:equation draw:name="f17" draw:formula="?f9 +?f5 -?f15 "/>
            <draw:equation draw:name="f18" draw:formula="?f10 +?f6 -?f16 "/>
            <draw:equation draw:name="f19" draw:formula="?f11 +?f5 "/>
            <draw:equation draw:name="f20" draw:formula="?f12 +?f6 "/>
            <draw:handle draw:handle-position="$0 $1"/>
          </draw:enhanced-geometry>
        </draw:custom-shape>
        <anim:par smil:dur="indefinite" smil:restart="never" presentation:node-type="timing-root">
          <anim:par smil:begin="id47.begin">
            <anim:transitionFilter smil:dur="1s" smil:type="randomBarWipe" smil:subtype="vertical"/>
          </anim:par>
        </anim:par>
        <presentation:notes draw:style-name="dp2">
          <draw:page-thumbnail draw:style-name="gr2" draw:layer="layout" svg:width="14.848cm" svg:height="11.136cm" svg:x="3.075cm" svg:y="2.257cm" draw:page-number="38" presentation:class="page"/>
          <draw:frame presentation:style-name="pr5" draw:layer="layout" svg:width="16.799cm" svg:height="13.364cm" svg:x="2.1cm" svg:y="14.107cm" presentation:class="notes" presentation:placeholder="true">
            <draw:text-box/>
          </draw:frame>
        </presentation:notes>
      </draw:page>
      <draw:page draw:name="page39" draw:style-name="dp1" draw:master-page-name="Обычный" presentation:presentation-page-layout-name="AL1T0" xml:id="id48" draw:id="id48">
        <draw:g draw:name="Схема 1">
          <draw:frame draw:name="{9E53B189-0707-4064-9012-2711E3FFAF51}" draw:style-name="gr10" draw:text-style-name="P3" draw:layer="layout" svg:width="3.075cm" svg:height="13.096cm" svg:x="10.021cm" svg:y="2.977cm">
            <draw:image xlink:href="">
              <text:p>
                <text:span text:style-name="T11">М</text:span>
              </text:p>
            </draw:image>
          </draw:frame>
          <draw:frame draw:name="{8FDD254B-A7A3-4B97-9FBB-6289B1A1C2D8}" draw:style-name="gr10" draw:text-style-name="P3" draw:layer="layout" svg:width="3.075cm" svg:height="13.096cm" svg:x="0.794cm" svg:y="2.977cm">
            <draw:image xlink:href="">
              <text:p>
                <text:span text:style-name="T12">О</text:span>
              </text:p>
            </draw:image>
          </draw:frame>
          <draw:frame draw:name="{EF3DA76C-D868-4446-A08E-A80CAB3A147C}" draw:style-name="gr10" draw:text-style-name="P3" draw:layer="layout" svg:width="3.075cm" svg:height="13.096cm" svg:x="6.945cm" svg:y="2.977cm">
            <draw:image xlink:href="">
              <text:p>
                <text:span text:style-name="T13">Л</text:span>
              </text:p>
            </draw:image>
          </draw:frame>
          <draw:frame draw:name="{D831D0E8-FC2F-417C-8A50-B7132907CF42}" draw:style-name="gr10" draw:text-style-name="P3" draw:layer="layout" svg:width="3.075cm" svg:height="13.096cm" svg:x="3.869cm" svg:y="2.977cm">
            <draw:image xlink:href="">
              <text:p>
                <text:span text:style-name="T14">О</text:span>
              </text:p>
            </draw:image>
          </draw:frame>
        </draw:g>
        <draw:g draw:name="Схема 2">
          <draw:frame draw:name="{3C3D1718-21F3-40E3-8073-40B31DB53FAD}" draw:style-name="gr10" draw:text-style-name="P3" draw:layer="layout" svg:width="3.075cm" svg:height="13.691cm" svg:x="21.531cm" svg:y="2.778cm">
            <draw:image xlink:href="">
              <text:p>
                <text:span text:style-name="T15">Д</text:span>
              </text:p>
            </draw:image>
          </draw:frame>
          <draw:frame draw:name="{CD68ACB4-957B-40B2-9AB7-BA3A4F59C6F2}" draw:style-name="gr10" draw:text-style-name="P3" draw:layer="layout" svg:width="3.075cm" svg:height="13.691cm" svg:x="18.455cm" svg:y="2.778cm">
            <draw:image xlink:href="">
              <text:p>
                <text:span text:style-name="T16">Ц</text:span>
              </text:p>
            </draw:image>
          </draw:frame>
          <draw:frame draw:name="{55503469-2CDB-46B9-B6CD-6814AE157330}" draw:style-name="gr10" draw:text-style-name="P3" draw:layer="layout" svg:width="3.075cm" svg:height="13.691cm" svg:x="15.379cm" svg:y="2.778cm">
            <draw:image xlink:href="">
              <text:p>
                <text:span text:style-name="T17">Ы</text:span>
              </text:p>
            </draw:image>
          </draw:frame>
          <draw:frame draw:name="{9B28D258-7D84-4D3E-A4D6-4DC2CAD20B9A}" draw:style-name="gr10" draw:text-style-name="P3" draw:layer="layout" svg:width="3.075cm" svg:height="13.691cm" svg:x="12.303cm" svg:y="2.778cm">
            <draw:image xlink:href="">
              <text:p>
                <text:span text:style-name="T18">!</text:span>
              </text:p>
            </draw:image>
          </draw:frame>
        </draw:g>
        <draw:frame draw:name="Picture 12" draw:style-name="gr1" draw:text-style-name="P3" draw:layer="layout" svg:width="8.796cm" svg:height="3.078cm" svg:x="15.081cm" svg:y="14.516cm">
          <draw:image xlink:href="Pictures/10000002000000C800000046BFC4ED99.gif" xlink:type="simple" xlink:show="embed" xlink:actuate="onLoad">
            <text:p/>
          </draw:image>
        </draw:frame>
        <anim:par smil:dur="indefinite" smil:restart="never" presentation:node-type="timing-root">
          <anim:par smil:begin="id48.begin">
            <anim:transitionFilter smil:dur="1s" smil:type="randomBarWipe" smil:subtype="vertical"/>
          </anim:par>
        </anim:par>
        <presentation:notes draw:style-name="dp2">
          <draw:page-thumbnail draw:style-name="gr2" draw:layer="layout" svg:width="14.848cm" svg:height="11.136cm" svg:x="3.075cm" svg:y="2.257cm" draw:page-number="39" presentation:class="page"/>
          <draw:frame presentation:style-name="pr3" draw:layer="layout" svg:width="16.799cm" svg:height="13.364cm" svg:x="2.1cm" svg:y="14.107cm" presentation:class="notes" presentation:placeholder="true">
            <draw:text-box/>
          </draw:frame>
        </presentation:notes>
      </draw:page>
      <draw:page draw:name="page40" draw:style-name="dp1" draw:master-page-name="Обычный_20_2" xml:id="id49" draw:id="id49">
        <draw:frame draw:name="Содержимое 2" presentation:style-name="pr7" draw:text-style-name="P2" draw:layer="layout" svg:width="21.668cm" svg:height="6.455cm" svg:x="0.595cm" svg:y="12.105cm" presentation:class="outline" presentation:user-transformed="true">
          <draw:text-box>
            <text:p text:style-name="P10">
              <text:span text:style-name="T19">Автор презентации – Котова Ирина</text:span>
            </text:p>
            <text:p text:style-name="P10">
              <text:span text:style-name="T19"/>
            </text:p>
            <text:p text:style-name="P10">
              <text:span text:style-name="T19">kotrish@yandex.ru</text:span>
            </text:p>
            <text:p text:style-name="P10">
              <text:span text:style-name="T19"/>
            </text:p>
            <text:p text:style-name="P10">
              <text:span text:style-name="T20">Вы скачали эту презентацию на сайте - viki.rdf.ru</text:span>
            </text:p>
          </draw:text-box>
        </draw:frame>
        <draw:custom-shape draw:name="Прямоугольник 3" draw:style-name="gr11" draw:text-style-name="P2" draw:layer="layout" svg:width="23.812cm" svg:height="1.775cm" svg:x="0.595cm" svg:y="2.977cm">
          <text:p text:style-name="P11">
            <text:span text:style-name="T21">
              <text:a xlink:href="http://img1.liveinternet.ru/images/attach/b/3/41/344/41344694_konverty3_b.jpg">http://</text:a>
            </text:span>
            <text:span text:style-name="T21">
              <text:a xlink:href="http://img1.liveinternet.ru/images/attach/b/3/41/344/41344694_konverty3_b.jpg">img1.liveinternet.ru/images/attach/b/3/41/344/41344694_konverty3_b.jpg</text:a>
            </text:span>
          </text:p>
          <text:p text:style-name="P11">
            <text:span text:style-name="T21"/>
          </text:p>
          <draw:enhanced-geometry svg:viewBox="0 0 21600 21600" draw:type="rectangle" draw:enhanced-path="M 0 0 L 21600 0 21600 21600 0 21600 0 0 Z N"/>
        </draw:custom-shape>
        <draw:custom-shape draw:name="Прямоугольник 4" draw:style-name="gr11" draw:text-style-name="P2" draw:layer="layout" svg:width="24.804cm" svg:height="1.775cm" svg:x="0.595cm" svg:y="4.167cm">
          <text:p text:style-name="P11">
            <text:span text:style-name="T21">
              <text:a xlink:href="http://dic.academic.ru/pictures/wiki/files/82/Russia_stamp_1992_%E2%84%9615.jpg">http://dic.academic.ru/pictures/wiki/files/82/Russia_stamp_1992_%</text:a>
            </text:span>
            <text:span text:style-name="T21">
              <text:a xlink:href="http://dic.academic.ru/pictures/wiki/files/82/Russia_stamp_1992_%E2%84%9615.jpg">E2%84%9615.jpg</text:a>
            </text:span>
          </text:p>
          <text:p text:style-name="P11">
            <text:span text:style-name="T21"/>
          </text:p>
          <draw:enhanced-geometry svg:viewBox="0 0 21600 21600" draw:type="rectangle" draw:enhanced-path="M 0 0 L 21600 0 21600 21600 0 21600 0 0 Z N"/>
        </draw:custom-shape>
        <draw:custom-shape draw:name="Прямоугольник 5" draw:style-name="gr11" draw:text-style-name="P2" draw:layer="layout" svg:width="24.407cm" svg:height="1.775cm" svg:x="0.595cm" svg:y="5.556cm">
          <text:p text:style-name="P11">
            <text:span text:style-name="T21">
              <text:a xlink:href="http://eji4ek.ru/wp-content/uploads/2009/06/d0b4d0b5d0bdd18cd0b3d0b0.jpg">http://</text:a>
            </text:span>
            <text:span text:style-name="T21">
              <text:a xlink:href="http://eji4ek.ru/wp-content/uploads/2009/06/d0b4d0b5d0bdd18cd0b3d0b0.jpg">eji4ek.ru/wp-content/uploads/2009/06/d0b4d0b5d0bdd18cd0b3d0b0.jpg</text:a>
            </text:span>
          </text:p>
          <text:p text:style-name="P11">
            <text:span text:style-name="T21"/>
          </text:p>
          <draw:enhanced-geometry svg:viewBox="0 0 21600 21600" draw:type="rectangle" draw:enhanced-path="M 0 0 L 21600 0 21600 21600 0 21600 0 0 Z N"/>
        </draw:custom-shape>
        <draw:custom-shape draw:name="Прямоугольник 6" draw:style-name="gr11" draw:text-style-name="P2" draw:layer="layout" svg:width="18.255cm" svg:height="1.775cm" svg:x="0.595cm" svg:y="6.747cm">
          <text:p text:style-name="P11">
            <text:span text:style-name="T21">
              <text:a xlink:href="http://www.bel.ru/pics/news/2006/07/27/19627_46750.jpg">http://</text:a>
            </text:span>
            <text:span text:style-name="T21">
              <text:a xlink:href="http://www.bel.ru/pics/news/2006/07/27/19627_46750.jpg">www.bel.ru/pics/news/2006/07/27/19627_46750.jpg</text:a>
            </text:span>
          </text:p>
          <text:p text:style-name="P11">
            <text:span text:style-name="T21"/>
          </text:p>
          <draw:enhanced-geometry svg:viewBox="0 0 21600 21600" draw:type="rectangle" draw:enhanced-path="M 0 0 L 21600 0 21600 21600 0 21600 0 0 Z N"/>
        </draw:custom-shape>
        <draw:custom-shape draw:name="Прямоугольник 7" draw:style-name="gr11" draw:text-style-name="P2" draw:layer="layout" svg:width="18.454cm" svg:height="1.775cm" svg:x="0.595cm" svg:y="7.937cm">
          <text:p text:style-name="P11">
            <text:span text:style-name="T21">
              <text:a xlink:href="http://www.todkena.ru/_ph/85/2/577888891.jpg">http://www.todkena.ru/_</text:a>
            </text:span>
            <text:span text:style-name="T21">
              <text:a xlink:href="http://www.todkena.ru/_ph/85/2/577888891.jpg">ph/85/2/577888891.jpg</text:a>
            </text:span>
          </text:p>
          <text:p text:style-name="P11">
            <text:span text:style-name="T21"/>
          </text:p>
          <draw:enhanced-geometry svg:viewBox="0 0 21600 21600" draw:type="rectangle" draw:enhanced-path="M 0 0 L 21600 0 21600 21600 0 21600 0 0 Z N"/>
        </draw:custom-shape>
        <draw:custom-shape draw:name="Прямоугольник 8" draw:style-name="gr11" draw:text-style-name="P2" draw:layer="layout" svg:width="23.216cm" svg:height="1.775cm" svg:x="0.595cm" svg:y="9.128cm">
          <text:p text:style-name="P11">
            <text:span text:style-name="T21">
              <text:a xlink:href="http://www.visualrian.ru/storage/PreviewWM/1690/66/169066.jpg?1222951848">http://</text:a>
            </text:span>
            <text:span text:style-name="T21">
              <text:a xlink:href="http://www.visualrian.ru/storage/PreviewWM/1690/66/169066.jpg?1222951848">www.visualrian.ru/storage/PreviewWM/1690/66/169066.jpg?1222951848</text:a>
            </text:span>
          </text:p>
          <text:p text:style-name="P11">
            <text:span text:style-name="T21"/>
          </text:p>
          <draw:enhanced-geometry svg:viewBox="0 0 21600 21600" draw:type="rectangle" draw:enhanced-path="M 0 0 L 21600 0 21600 21600 0 21600 0 0 Z N"/>
        </draw:custom-shape>
        <anim:par smil:dur="indefinite" smil:restart="never" presentation:node-type="timing-root">
          <anim:par smil:begin="id49.begin">
            <anim:transitionFilter smil:dur="1s" smil:type="randomBarWipe" smil:subtype="vertical"/>
          </anim:par>
        </anim:par>
        <presentation:notes draw:style-name="dp2">
          <draw:page-thumbnail draw:style-name="gr2" draw:layer="layout" svg:width="14.848cm" svg:height="11.136cm" svg:x="3.075cm" svg:y="2.257cm" draw:page-number="40" presentation:class="page"/>
          <draw:frame presentation:style-name="pr6" draw:layer="layout" svg:width="16.799cm" svg:height="13.364cm" svg:x="2.1cm" svg:y="14.107cm" presentation:class="notes" presentation:placeholder="true">
            <draw:text-box/>
          </draw:frame>
        </presentation:notes>
      </draw:page>
      <presentation:settings presentation:mouse-visible="false"/>
    </office:presentation>
  </office:body>
</office:document-content>
</file>

<file path=meta.xml><?xml version="1.0" encoding="utf-8"?>
<office:document-meta xmlns:office="urn:oasis:names:tc:opendocument:xmlns:office:1.0" xmlns:xlink="http://www.w3.org/1999/xlink" xmlns:dc="http://purl.org/dc/elements/1.1/" xmlns:meta="urn:oasis:names:tc:opendocument:xmlns:meta:1.0" xmlns:presentation="urn:oasis:names:tc:opendocument:xmlns:presentation:1.0" xmlns:ooo="http://openoffice.org/2004/office" xmlns:smil="urn:oasis:names:tc:opendocument:xmlns:smil-compatible:1.0" xmlns:anim="urn:oasis:names:tc:opendocument:xmlns:animation:1.0" xmlns:grddl="http://www.w3.org/2003/g/data-view#" xmlns:officeooo="http://openoffice.org/2009/office" xmlns:drawooo="http://openoffice.org/2010/draw" office:version="1.2">
  <office:meta>
    <dc:date>2016-11-04T01:32:46</dc:date>
    <dc:creator>Римма Просекова</dc:creator>
    <meta:document-statistic meta:object-count="335"/>
    <meta:generator>OpenOffice/4.1.1$Unix OpenOffice.org_project/411m6$Build-9775</meta:generator>
  </office:meta>
</office:document-meta>
</file>

<file path=settings.xml><?xml version="1.0" encoding="utf-8"?>
<office:document-settings xmlns:office="urn:oasis:names:tc:opendocument:xmlns:office:1.0" xmlns:xlink="http://www.w3.org/1999/xlink" xmlns:presentation="urn:oasis:names:tc:opendocument:xmlns:presentation:1.0" xmlns:config="urn:oasis:names:tc:opendocument:xmlns:config:1.0" xmlns:ooo="http://openoffice.org/2004/office" xmlns:smil="urn:oasis:names:tc:opendocument:xmlns:smil-compatible:1.0" xmlns:anim="urn:oasis:names:tc:opendocument:xmlns:animation:1.0" xmlns:officeooo="http://openoffice.org/2009/office" xmlns:drawooo="http://openoffice.org/2010/draw" office:version="1.2">
  <office:settings>
    <config:config-item-set config:name="ooo:view-settings">
      <config:config-item config:name="VisibleAreaTop" config:type="int">-415</config:config-item>
      <config:config-item config:name="VisibleAreaLeft" config:type="int">-5285</config:config-item>
      <config:config-item config:name="VisibleAreaWidth" config:type="int">36634</config:config-item>
      <config:config-item config:name="VisibleAreaHeight" config:type="int">19949</config:config-item>
      <config:config-item-map-indexed config:name="Views">
        <config:config-item-map-entry>
          <config:config-item config:name="ViewId" config:type="string">view1</config:config-item>
          <config:config-item config:name="GridIsVisible" config:type="boolean">false</config:config-item>
          <config:config-item config:name="GridIsFront" config:type="boolean">false</config:config-item>
          <config:config-item config:name="IsSnapToGrid" config:type="boolean">true</config:config-item>
          <config:config-item config:name="IsSnapToPageMargins" config:type="boolean">true</config:config-item>
          <config:config-item config:name="IsSnapToSnapLines" config:type="boolean">true</config:config-item>
          <config:config-item config:name="IsSnapToObjectFrame" config:type="boolean">true</config:config-item>
          <config:config-item config:name="IsSnapToObjectPoints" config:type="boolean">false</config:config-item>
          <config:config-item config:name="IsPlusHandlesAlwaysVisible" config:type="boolean">false</config:config-item>
          <config:config-item config:name="IsFrameDragSingles" config:type="boolean">true</config:config-item>
          <config:config-item config:name="EliminatePolyPointLimitAngle" config:type="int">1500</config:config-item>
          <config:config-item config:name="IsEliminatePolyPoints" config:type="boolean">false</config:config-item>
          <config:config-item config:name="VisibleLayers" config:type="base64Binary">//////////////////////////////////////////8=</config:config-item>
          <config:config-item config:name="PrintableLayers" config:type="base64Binary">//////////////////////////////////////////8=</config:config-item>
          <config:config-item config:name="LockedLayers" config:type="base64Binary"/>
          <config:config-item config:name="NoAttribs" config:type="boolean">false</config:config-item>
          <config:config-item config:name="NoColors" config:type="boolean">true</config:config-item>
          <config:config-item config:name="RulerIsVisible" config:type="boolean">false</config:config-item>
          <config:config-item config:name="PageKind" config:type="short">0</config:config-item>
          <config:config-item config:name="SelectedPage" config:type="short">1</config:config-item>
          <config:config-item config:name="IsLayerMode" config:type="boolean">false</config:config-item>
          <config:config-item config:name="IsBigHandles" config:type="boolean">true</config:config-item>
          <config:config-item config:name="IsDoubleClickTextEdit" config:type="boolean">true</config:config-item>
          <config:config-item config:name="IsClickChangeRotation" config:type="boolean">true</config:config-item>
          <config:config-item config:name="SlidesPerRow" config:type="short">4</config:config-item>
          <config:config-item config:name="EditModeStandard" config:type="int">0</config:config-item>
          <config:config-item config:name="EditModeNotes" config:type="int">0</config:config-item>
          <config:config-item config:name="EditModeHandout" config:type="int">1</config:config-item>
          <config:config-item config:name="VisibleAreaTop" config:type="int">-415</config:config-item>
          <config:config-item config:name="VisibleAreaLeft" config:type="int">-5285</config:config-item>
          <config:config-item config:name="VisibleAreaWidth" config:type="int">36635</config:config-item>
          <config:config-item config:name="VisibleAreaHeight" config:type="int">19950</config:config-item>
          <config:config-item config:name="GridCoarseWidth" config:type="int">2540</config:config-item>
          <config:config-item config:name="GridCoarseHeight" config:type="int">2540</config:config-item>
          <config:config-item config:name="GridFineWidth" config:type="int">254</config:config-item>
          <config:config-item config:name="GridFineHeight" config:type="int">254</config:config-item>
          <config:config-item config:name="GridSnapWidthXNumerator" config:type="int">254</config:config-item>
          <config:config-item config:name="GridSnapWidthXDenominator" config:type="int">1</config:config-item>
          <config:config-item config:name="GridSnapWidthYNumerator" config:type="int">254</config:config-item>
          <config:config-item config:name="GridSnapWidthYDenominator" config:type="int">1</config:config-item>
          <config:config-item config:name="IsAngleSnapEnabled" config:type="boolean">false</config:config-item>
          <config:config-item config:name="SnapAngle" config:type="int">1500</config:config-item>
          <config:config-item config:name="ZoomOnPage" config:type="boolean">true</config:config-item>
        </config:config-item-map-entry>
      </config:config-item-map-indexed>
    </config:config-item-set>
    <config:config-item-set config:name="ooo:configuration-settings">
      <config:config-item config:name="ApplyUserData" config:type="boolean">true</config:config-item>
      <config:config-item config:name="BitmapTableURL" config:type="string">$(user)/config/standard.sob</config:config-item>
      <config:config-item config:name="CharacterCompressionType" config:type="short">0</config:config-item>
      <config:config-item config:name="ColorTableURL" config:type="string">$(user)/config/standard.soc</config:config-item>
      <config:config-item config:name="DashTableURL" config:type="string">$(user)/config/standard.sod</config:config-item>
      <config:config-item config:name="DefaultTabStop" config:type="int">1270</config:config-item>
      <config:config-item-map-indexed config:name="ForbiddenCharacters">
        <config:config-item-map-entry>
          <config:config-item config:name="Language" config:type="string">en</config:config-item>
          <config:config-item config:name="Country" config:type="string"/>
          <config:config-item config:name="Variant" config:type="string"/>
          <config:config-item config:name="BeginLine" config:type="string"/>
          <config:config-item config:name="EndLine" config:type="string"/>
        </config:config-item-map-entry>
        <config:config-item-map-entry>
          <config:config-item config:name="Language" config:type="string">ru</config:config-item>
          <config:config-item config:name="Country" config:type="string">RU</config:config-item>
          <config:config-item config:name="Variant" config:type="string"/>
          <config:config-item config:name="BeginLine" config:type="string"/>
          <config:config-item config:name="EndLine" config:type="string"/>
        </config:config-item-map-entry>
      </config:config-item-map-indexed>
      <config:config-item config:name="GradientTableURL" config:type="string">$(user)/config/standard.sog</config:config-item>
      <config:config-item config:name="HandoutsHorizontal" config:type="boolean">true</config:config-item>
      <config:config-item config:name="HatchTableURL" config:type="string">$(user)/config/standard.soh</config:config-item>
      <config:config-item config:name="IsKernAsianPunctuation" config:type="boolean">false</config:config-item>
      <config:config-item config:name="IsPrintBooklet" config:type="boolean">false</config:config-item>
      <config:config-item config:name="IsPrintBookletBack" config:type="boolean">true</config:config-item>
      <config:config-item config:name="IsPrintBookletFront" config:type="boolean">true</config:config-item>
      <config:config-item config:name="IsPrintDate" config:type="boolean">false</config:config-item>
      <config:config-item config:name="IsPrintDrawing" config:type="boolean">true</config:config-item>
      <config:config-item config:name="IsPrintFitPage" config:type="boolean">false</config:config-item>
      <config:config-item config:name="IsPrintHandout" config:type="boolean">false</config:config-item>
      <config:config-item config:name="IsPrintHiddenPages" config:type="boolean">true</config:config-item>
      <config:config-item config:name="IsPrintNotes" config:type="boolean">false</config:config-item>
      <config:config-item config:name="IsPrintOutline" config:type="boolean">false</config:config-item>
      <config:config-item config:name="IsPrintPageName" config:type="boolean">false</config:config-item>
      <config:config-item config:name="IsPrintTilePage" config:type="boolean">false</config:config-item>
      <config:config-item config:name="IsPrintTime" config:type="boolean">false</config:config-item>
      <config:config-item config:name="LineEndTableURL" config:type="string">$(user)/config/standard.soe</config:config-item>
      <config:config-item config:name="LoadReadonly" config:type="boolean">false</config:config-item>
      <config:config-item config:name="PageNumberFormat" config:type="int">4</config:config-item>
      <config:config-item config:name="ParagraphSummation" config:type="boolean">false</config:config-item>
      <config:config-item config:name="PrintQuality" config:type="int">0</config:config-item>
      <config:config-item config:name="PrinterIndependentLayout" config:type="string">low-resolution</config:config-item>
      <config:config-item config:name="PrinterName" config:type="string"/>
      <config:config-item config:name="PrinterSetup" config:type="base64Binary"/>
      <config:config-item config:name="SaveVersionOnClose" config:type="boolean">false</config:config-item>
      <config:config-item config:name="SlidesPerHandout" config:type="short">6</config:config-item>
      <config:config-item config:name="UpdateFromTemplate" config:type="boolean">true</config:config-item>
    </config:config-item-set>
  </office:settings>
</office:document-settings>
</file>

<file path=styles.xml><?xml version="1.0" encoding="utf-8"?>
<office:document-styles xmlns:office="urn:oasis:names:tc:opendocument:xmlns:office:1.0" xmlns:style="urn:oasis:names:tc:opendocument:xmlns:style:1.0" xmlns:text="urn:oasis:names:tc:opendocument:xmlns:text:1.0" xmlns:table="urn:oasis:names:tc:opendocument:xmlns:table:1.0" xmlns:draw="urn:oasis:names:tc:opendocument:xmlns:drawing:1.0" xmlns:fo="urn:oasis:names:tc:opendocument:xmlns:xsl-fo-compatible:1.0" xmlns:xlink="http://www.w3.org/1999/xlink" xmlns:dc="http://purl.org/dc/elements/1.1/" xmlns:meta="urn:oasis:names:tc:opendocument:xmlns:meta:1.0" xmlns:number="urn:oasis:names:tc:opendocument:xmlns:datastyle:1.0" xmlns:presentation="urn:oasis:names:tc:opendocument:xmlns:presentation:1.0" xmlns:svg="urn:oasis:names:tc:opendocument:xmlns:svg-compatible:1.0" xmlns:chart="urn:oasis:names:tc:opendocument:xmlns:chart:1.0" xmlns:dr3d="urn:oasis:names:tc:opendocument:xmlns:dr3d:1.0" xmlns:math="http://www.w3.org/1998/Math/MathML" xmlns:form="urn:oasis:names:tc:opendocument:xmlns:form:1.0" xmlns:script="urn:oasis:names:tc:opendocument:xmlns:script:1.0" xmlns:ooo="http://openoffice.org/2004/office" xmlns:ooow="http://openoffice.org/2004/writer" xmlns:oooc="http://openoffice.org/2004/calc" xmlns:dom="http://www.w3.org/2001/xml-events" xmlns:smil="urn:oasis:names:tc:opendocument:xmlns:smil-compatible:1.0" xmlns:anim="urn:oasis:names:tc:opendocument:xmlns:animation:1.0" xmlns:rpt="http://openoffice.org/2005/report" xmlns:of="urn:oasis:names:tc:opendocument:xmlns:of:1.2" xmlns:xhtml="http://www.w3.org/1999/xhtml" xmlns:grddl="http://www.w3.org/2003/g/data-view#" xmlns:officeooo="http://openoffice.org/2009/office" xmlns:tableooo="http://openoffice.org/2009/table" xmlns:drawooo="http://openoffice.org/2010/draw" office:version="1.2">
  <office:styles>
    <draw:gradient draw:name="Gradient_20_7" draw:display-name="Gradient 7" draw:style="linear" draw:start-color="#af0811" draw:end-color="#ed5300" draw:start-intensity="100%" draw:end-intensity="100%" draw:angle="0" draw:border="0%"/>
    <draw:gradient draw:name="Gradient_20_8" draw:display-name="Gradient 8" draw:style="linear" draw:start-color="#c04300" draw:end-color="#db000b" draw:start-intensity="100%" draw:end-intensity="100%" draw:angle="0" draw:border="0%"/>
    <draw:marker draw:name="Arrow" svg:viewBox="0 0 20 30" svg:d="M10 0l-10 30h20z"/>
    <style:default-style style:family="graphic">
      <style:graphic-properties fo:wrap-option="no-wrap"/>
      <style:paragraph-properties style:text-autospace="ideograph-alpha" style:punctuation-wrap="simple" style:line-break="strict" style:writing-mode="lr-tb" style:font-independent-line-spacing="false">
        <style:tab-stops/>
      </style:paragraph-properties>
      <style:text-properties style:use-window-font-color="true" fo:font-family="'Times New Roman'" style:font-family-generic="roman" style:font-pitch="variable" fo:font-size="24pt" fo:language="en" fo:country="none" style:font-family-asian="'Arial Unicode MS'" style:font-family-generic-asian="system" style:font-pitch-asian="variable" style:font-size-asian="24pt" style:language-asian="zh" style:country-asian="CN" style:font-family-complex="Tahoma" style:font-family-generic-complex="system" style:font-pitch-complex="variable" style:font-size-complex="24pt" style:language-complex="hi" style:country-complex="IN"/>
    </style:default-style>
    <style:style style:name="standard" style:family="graphic">
      <style:graphic-properties draw:stroke="solid" svg:stroke-width="0cm" svg:stroke-color="#808080" draw:marker-start-width="0.2cm" draw:marker-start-center="false" draw:marker-end-width="0.2cm" draw:marker-end-center="false" draw:fill="solid" draw:fill-color="#cfe7f5" draw:textarea-horizontal-align="justify" fo:padding-top="0.125cm" fo:padding-bottom="0.125cm" fo:padding-left="0.25cm" fo:padding-right="0.25cm" draw:shadow="hidden" draw:shadow-offset-x="0.2cm" draw:shadow-offset-y="0.2cm" draw:shadow-color="#808080">
        <text:list-style style:name="standard">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margin-left="0cm" fo:margin-right="0cm" fo:margin-top="0cm" fo:margin-bottom="0cm" fo:line-height="100%" fo:text-indent="0cm"/>
      <style:text-properties style:use-window-font-color="true" style:text-outline="false" style:text-line-through-style="none" fo:font-family="Arial" style:font-family-generic="roman" style:font-pitch="variable" fo:font-size="18pt" fo:font-style="normal" fo:text-shadow="none" style:text-underline-style="none" fo:font-weight="normal" style:letter-kerning="true" style:font-family-asian="'Arial Unicode MS'" style:font-family-generic-asian="system" style:font-pitch-asian="variable" style:font-size-asian="18pt" style:font-style-asian="normal" style:font-weight-asian="normal" style:font-family-complex="'Arial Unicode MS'" style:font-family-generic-complex="system" style:font-pitch-complex="variable" style:font-size-complex="18pt" style:font-style-complex="normal" style:font-weight-complex="normal" style:text-emphasize="none" style:font-relief="none" style:text-overline-style="none" style:text-overline-color="font-color"/>
    </style:style>
    <style:style style:name="objectwitharrow" style:family="graphic" style:parent-style-name="standard">
      <style:graphic-properties draw:stroke="solid" svg:stroke-width="0.15cm" svg:stroke-color="#000000" draw:marker-start="Arrow" draw:marker-start-width="0.7cm" draw:marker-start-center="true" draw:marker-end-width="0.3cm"/>
    </style:style>
    <style:style style:name="objectwithshadow" style:family="graphic" style:parent-style-name="standard">
      <style:graphic-properties draw:shadow="visible" draw:shadow-offset-x="0.2cm" draw:shadow-offset-y="0.2cm" draw:shadow-color="#808080"/>
    </style:style>
    <style:style style:name="objectwithoutfill" style:family="graphic" style:parent-style-name="standard">
      <style:graphic-properties svg:stroke-color="#000000" draw:fill="none"/>
    </style:style>
    <style:style style:name="Объект_20_без_20_заливки_20_и_20_контура" style:display-name="Объект без заливки и контура" style:family="graphic" style:parent-style-name="standard">
      <style:graphic-properties draw:stroke="none" draw:fill="none"/>
    </style:style>
    <style:style style:name="text" style:family="graphic" style:parent-style-name="standard">
      <style:graphic-properties draw:stroke="none" draw:fill="none"/>
    </style:style>
    <style:style style:name="textbody" style:family="graphic" style:parent-style-name="standard">
      <style:graphic-properties draw:stroke="none" draw:fill="none"/>
      <style:text-properties fo:font-size="16pt"/>
    </style:style>
    <style:style style:name="textbodyjustfied" style:family="graphic" style:parent-style-name="standard">
      <style:graphic-properties draw:stroke="none" draw:fill="none"/>
      <style:paragraph-properties fo:text-align="justify"/>
    </style:style>
    <style:style style:name="textbodyindent" style:family="graphic" style:parent-style-name="standard">
      <style:graphic-properties draw:stroke="none" draw:fill="none"/>
      <style:paragraph-properties fo:margin-left="0cm" fo:margin-right="0cm" fo:text-indent="0.6cm"/>
    </style:style>
    <style:style style:name="title" style:family="graphic" style:parent-style-name="standard">
      <style:graphic-properties draw:stroke="none" draw:fill="none"/>
      <style:text-properties fo:font-size="44pt"/>
    </style:style>
    <style:style style:name="title1" style:family="graphic" style:parent-style-name="standard">
      <style:graphic-properties draw:stroke="none" draw:fill="solid" draw:fill-color="#008080" draw:shadow="visible" draw:shadow-offset-x="0.2cm" draw:shadow-offset-y="0.2cm" draw:shadow-color="#808080"/>
      <style:paragraph-properties fo:text-align="center"/>
      <style:text-properties fo:font-size="24pt"/>
    </style:style>
    <style:style style:name="title2" style:family="graphic" style:parent-style-name="standard">
      <style:graphic-properties svg:stroke-width="0.05cm" draw:fill-color="#ffcc99" draw:shadow="visible" draw:shadow-offset-x="0.2cm" draw:shadow-offset-y="0.2cm" draw:shadow-color="#808080"/>
      <style:paragraph-properties fo:margin-left="0cm" fo:margin-right="0.2cm" fo:margin-top="0.1cm" fo:margin-bottom="0.1cm" fo:text-align="center" fo:text-indent="0cm"/>
      <style:text-properties fo:font-size="36pt"/>
    </style:style>
    <style:style style:name="headline" style:family="graphic" style:parent-style-name="standard">
      <style:graphic-properties draw:stroke="none" draw:fill="none"/>
      <style:paragraph-properties fo:margin-top="0.42cm" fo:margin-bottom="0.21cm"/>
      <style:text-properties fo:font-size="24pt"/>
    </style:style>
    <style:style style:name="headline1" style:family="graphic" style:parent-style-name="standard">
      <style:graphic-properties draw:stroke="none" draw:fill="none"/>
      <style:paragraph-properties fo:margin-top="0.42cm" fo:margin-bottom="0.21cm"/>
      <style:text-properties fo:font-size="18pt" fo:font-weight="bold"/>
    </style:style>
    <style:style style:name="headline2" style:family="graphic" style:parent-style-name="standard">
      <style:graphic-properties draw:stroke="none" draw:fill="none"/>
      <style:paragraph-properties fo:margin-top="0.42cm" fo:margin-bottom="0.21cm"/>
      <style:text-properties fo:font-size="14pt" fo:font-style="italic" fo:font-weight="bold"/>
    </style:style>
    <style:style style:name="measure" style:family="graphic" style:parent-style-name="standard">
      <style:graphic-properties draw:stroke="solid" svg:stroke-color="#000000" draw:marker-start="Arrow" draw:marker-start-width="0.2cm" draw:marker-end="Arrow" draw:marker-end-width="0.2cm" draw:fill="none" draw:show-unit="true"/>
      <style:text-properties fo:font-size="12pt"/>
    </style:style>
    <style:style style:name="Обычный-background" style:family="presentation">
      <style:graphic-properties draw:stroke="none" draw:fill="solid" draw:fill-color="#ff6699"/>
      <style:text-properties style:letter-kerning="true"/>
    </style:style>
    <style:style style:name="Обычный-backgroundobjects" style:family="presentation">
      <style:graphic-properties draw:textarea-horizontal-align="justify" draw:shadow="hidden" draw:shadow-offset-x="0.2cm" draw:shadow-offset-y="0.2cm" draw:shadow-color="#808080"/>
      <style:text-properties style:letter-kerning="true"/>
    </style:style>
    <style:style style:name="Обычный-notes" style:family="presentation">
      <style:graphic-properties draw:stroke="none" draw:fill="none"/>
      <style:paragraph-properties fo:margin-left="0.6cm" fo:margin-right="0cm" fo:text-indent="-0.6cm"/>
      <style:text-properties style:use-window-font-color="true" style:text-outline="false" style:text-line-through-style="none" fo:font-family="Arial" style:font-family-generic="roman" style:font-pitch="variable" fo:font-size="20pt" fo:font-style="normal" fo:text-shadow="none" style:text-underline-style="none" fo:font-weight="normal" style:letter-kerning="true" style:font-family-asian="'Arial Unicode MS'" style:font-family-generic-asian="system" style:font-pitch-asian="variable" style:font-size-asian="20pt" style:font-style-asian="normal" style:font-weight-asian="normal" style:font-family-complex="'Arial Unicode MS'" style:font-family-generic-complex="system" style:font-pitch-complex="variable" style:font-size-complex="20pt" style:font-style-complex="normal" style:font-weight-complex="normal" style:text-emphasize="none" style:font-relief="none" style:text-overline-style="none" style:text-overline-color="font-color"/>
    </style:style>
    <style:style style:name="Обычный-outline1" style:family="presentation">
      <style:graphic-properties draw:stroke="none" draw:fill="none">
        <text:list-style style:name="Обычный-outline1">
          <text:list-level-style-bullet text:level="1" text:bullet-char="●">
            <style:list-level-properties text:space-before="0.3cm" text:min-label-width="0.9cm"/>
            <style:text-properties fo:font-family="StarSymbol" style:use-window-font-color="true" fo:font-size="45%"/>
          </text:list-level-style-bullet>
          <text:list-level-style-bullet text:level="2" text:bullet-char="–">
            <style:list-level-properties text:space-before="1.5cm" text:min-label-width="0.9cm"/>
            <style:text-properties fo:font-family="StarSymbol" style:use-window-font-color="true" fo:font-size="75%"/>
          </text:list-level-style-bullet>
          <text:list-level-style-bullet text:level="3" text:bullet-char="●">
            <style:list-level-properties text:space-before="2.8cm" text:min-label-width="0.8cm"/>
            <style:text-properties fo:font-family="StarSymbol" style:use-window-font-color="true" fo:font-size="45%"/>
          </text:list-level-style-bullet>
          <text:list-level-style-bullet text:level="4" text:bullet-char="–">
            <style:list-level-properties text:space-before="4.2cm" text:min-label-width="0.6cm"/>
            <style:text-properties fo:font-family="StarSymbol" style:use-window-font-color="true" fo:font-size="75%"/>
          </text:list-level-style-bullet>
          <text:list-level-style-bullet text:level="5" text:bullet-char="●">
            <style:list-level-properties text:space-before="5.4cm" text:min-label-width="0.6cm"/>
            <style:text-properties fo:font-family="StarSymbol" style:use-window-font-color="true" fo:font-size="45%"/>
          </text:list-level-style-bullet>
          <text:list-level-style-bullet text:level="6" text:bullet-char="●">
            <style:list-level-properties text:space-before="6.6cm" text:min-label-width="0.6cm"/>
            <style:text-properties fo:font-family="StarSymbol" style:use-window-font-color="true" fo:font-size="45%"/>
          </text:list-level-style-bullet>
          <text:list-level-style-bullet text:level="7" text:bullet-char="●">
            <style:list-level-properties text:space-before="7.8cm" text:min-label-width="0.6cm"/>
            <style:text-properties fo:font-family="StarSymbol" style:use-window-font-color="true" fo:font-size="45%"/>
          </text:list-level-style-bullet>
          <text:list-level-style-bullet text:level="8" text:bullet-char="●">
            <style:list-level-properties text:space-before="9cm" text:min-label-width="0.6cm"/>
            <style:text-properties fo:font-family="StarSymbol" style:use-window-font-color="true" fo:font-size="45%"/>
          </text:list-level-style-bullet>
          <text:list-level-style-bullet text:level="9" text:bullet-char="●">
            <style:list-level-properties text:space-before="10.2cm" text:min-label-width="0.6cm"/>
            <style:text-properties fo:font-family="StarSymbol" style:use-window-font-color="true" fo:font-size="45%"/>
          </text:list-level-style-bullet>
          <text:list-level-style-bullet text:level="10" text:bullet-char="●">
            <style:list-level-properties text:space-before="11.4cm" text:min-label-width="0.6cm"/>
            <style:text-properties fo:font-family="StarSymbol" style:use-window-font-color="true" fo:font-size="45%"/>
          </text:list-level-style-bullet>
        </text:list-style>
      </style:graphic-properties>
      <style:paragraph-properties fo:margin-top="0cm" fo:margin-bottom="0.5cm" fo:text-align="start" style:punctuation-wrap="hanging" style:writing-mode="lr-tb"/>
      <style:text-properties fo:color="#000000" style:text-outline="false" style:text-line-through-style="none" fo:font-family="Constantia" fo:font-size="26pt" fo:letter-spacing="normal" fo:language="ru" fo:country="RU" fo:font-style="normal" fo:text-shadow="none" style:text-underline-style="none" fo:font-weight="normal" style:letter-kerning="true" style:font-family-asian="'Arial Unicode MS'" style:font-family-generic-asian="system" style:font-pitch-asian="variable" style:font-size-asian="26pt" style:language-asian="ru" style:country-asian="RU" style:font-style-asian="normal" style:font-weight-asian="normal" style:font-family-complex="'Arial Unicode MS'" style:font-family-generic-complex="system" style:font-pitch-complex="variable" style:font-size-complex="26pt" style:language-complex="ru" style:country-complex="RU" style:font-style-complex="normal" style:font-weight-complex="normal" style:text-emphasize="none" style:font-relief="none" style:text-overline-style="none" style:text-overline-color="font-color" fo:hyphenate="false"/>
    </style:style>
    <style:style style:name="Обычный-outline2" style:family="presentation" style:parent-style-name="Обычный-outline1">
      <style:paragraph-properties fo:margin-top="0cm" fo:margin-bottom="0.4cm" fo:text-align="start" style:punctuation-wrap="hanging" style:writing-mode="lr-tb"/>
      <style:text-properties fo:color="#000000" style:text-line-through-style="none" fo:font-family="Constantia" fo:font-size="21pt" fo:letter-spacing="normal" fo:font-style="normal" style:text-underline-style="none" fo:font-weight="normal" style:font-size-asian="21pt" style:font-style-asian="normal" style:font-weight-asian="normal" style:font-size-complex="21pt" style:font-style-complex="normal" style:font-weight-complex="normal" fo:hyphenate="false"/>
    </style:style>
    <style:style style:name="Обычный-outline3" style:family="presentation" style:parent-style-name="Обычный-outline2">
      <style:paragraph-properties fo:margin-top="0cm" fo:margin-bottom="0.3cm" fo:text-align="start" style:punctuation-wrap="hanging" style:writing-mode="lr-tb"/>
      <style:text-properties fo:color="#000000" style:text-line-through-style="none" fo:font-family="Constantia" fo:font-size="20pt" fo:letter-spacing="normal" fo:font-style="normal" style:text-underline-style="none" fo:font-weight="normal" style:font-size-asian="20pt" style:font-style-asian="normal" style:font-weight-asian="normal" style:font-size-complex="20pt" style:font-style-complex="normal" style:font-weight-complex="normal" fo:hyphenate="false"/>
    </style:style>
    <style:style style:name="Обычный-outline4" style:family="presentation" style:parent-style-name="Обычный-outline3">
      <style:paragraph-properties fo:margin-top="0cm" fo:margin-bottom="0.2cm" fo:text-align="start" style:punctuation-wrap="hanging" style:writing-mode="lr-tb"/>
      <style:text-properties fo:color="#000000" style:text-line-through-style="none" fo:font-family="Constantia" fo:font-size="20pt" fo:letter-spacing="normal" fo:font-style="normal" style:text-underline-style="none" fo:font-weight="normal" style:font-size-asian="20pt" style:font-style-asian="normal" style:font-weight-asian="normal" style:font-size-complex="20pt" style:font-style-complex="normal" style:font-weight-complex="normal" fo:hyphenate="false"/>
    </style:style>
    <style:style style:name="Обычный-outline5" style:family="presentation" style:parent-style-name="Обычный-outline4">
      <style:paragraph-properties fo:margin-top="0cm" fo:margin-bottom="0.1cm"/>
      <style:text-properties fo:font-size="20pt" style:font-size-asian="20pt" style:font-size-complex="20pt"/>
    </style:style>
    <style:style style:name="Обычный-outline6" style:family="presentation" style:parent-style-name="Обычный-outline5">
      <style:paragraph-properties fo:margin-top="0cm" fo:margin-bottom="0.1cm"/>
      <style:text-properties fo:font-size="20pt" style:font-size-asian="20pt" style:font-size-complex="20pt"/>
    </style:style>
    <style:style style:name="Обычный-outline7" style:family="presentation" style:parent-style-name="Обычный-outline6">
      <style:paragraph-properties fo:margin-top="0cm" fo:margin-bottom="0.1cm"/>
      <style:text-properties fo:font-size="20pt" style:font-size-asian="20pt" style:font-size-complex="20pt"/>
    </style:style>
    <style:style style:name="Обычный-outline8" style:family="presentation" style:parent-style-name="Обычный-outline7">
      <style:paragraph-properties fo:margin-top="0cm" fo:margin-bottom="0.1cm"/>
      <style:text-properties fo:font-size="20pt" style:font-size-asian="20pt" style:font-size-complex="20pt"/>
    </style:style>
    <style:style style:name="Обычный-outline9" style:family="presentation" style:parent-style-name="Обычный-outline8">
      <style:paragraph-properties fo:margin-top="0cm" fo:margin-bottom="0.1cm"/>
      <style:text-properties fo:font-size="20pt" style:font-size-asian="20pt" style:font-size-complex="20pt"/>
    </style:style>
    <style:style style:name="Обычный-subtitle" style:family="presentation">
      <style:graphic-properties draw:stroke="none" draw:fill="none" draw:textarea-vertical-align="middle">
        <text:list-style style:name="Обычный-sub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margin-left="0cm" fo:margin-right="0cm" fo:text-align="center" fo:text-indent="0cm"/>
      <style:text-properties style:use-window-font-color="true" style:text-outline="false" style:text-line-through-style="none" fo:font-family="Arial" style:font-family-generic="roman" style:font-pitch="variable" fo:font-size="32pt" fo:font-style="normal" fo:text-shadow="none" style:text-underline-style="none" fo:font-weight="normal" style:letter-kerning="true" style:font-family-asian="'Arial Unicode MS'" style:font-family-generic-asian="system" style:font-pitch-asian="variable" style:font-size-asian="32pt" style:font-style-asian="normal" style:font-weight-asian="normal" style:font-family-complex="'Arial Unicode MS'" style:font-family-generic-complex="system" style:font-pitch-complex="variable" style:font-size-complex="32pt" style:font-style-complex="normal" style:font-weight-complex="normal" style:text-emphasize="none" style:font-relief="none" style:text-overline-style="none" style:text-overline-color="font-color"/>
    </style:style>
    <style:style style:name="Обычный-title" style:family="presentation">
      <style:graphic-properties draw:stroke="none" draw:fill="none" draw:textarea-vertical-align="middle">
        <text:list-style style:name="Обычный-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text-align="start" style:punctuation-wrap="hanging" style:writing-mode="lr-tb"/>
      <style:text-properties fo:color="#000000" style:text-outline="false" style:text-line-through-style="none" fo:font-family="Constantia" fo:font-size="18pt" fo:letter-spacing="normal" fo:language="ru" fo:country="RU" fo:font-style="normal" fo:text-shadow="none" style:text-underline-style="none" fo:font-weight="normal" style:letter-kerning="true" style:font-family-asian="'Arial Unicode MS'" style:font-family-generic-asian="system" style:font-pitch-asian="variable" style:font-size-asian="18pt" style:language-asian="ru" style:country-asian="RU" style:font-style-asian="normal" style:font-weight-asian="normal" style:font-family-complex="'Arial Unicode MS'" style:font-family-generic-complex="system" style:font-pitch-complex="variable" style:font-size-complex="18pt" style:language-complex="ru" style:country-complex="RU" style:font-style-complex="normal" style:font-weight-complex="normal" style:text-emphasize="none" style:font-relief="none" style:text-overline-style="none" style:text-overline-color="font-color" fo:hyphenate="false"/>
    </style:style>
    <style:style style:name="Обычный_20_1-background" style:display-name="Обычный 1-background" style:family="presentation">
      <style:graphic-properties draw:stroke="none" draw:fill="solid" draw:fill-color="#ff6699"/>
      <style:text-properties style:letter-kerning="true"/>
    </style:style>
    <style:style style:name="Обычный_20_1-backgroundobjects" style:display-name="Обычный 1-backgroundobjects" style:family="presentation">
      <style:graphic-properties draw:textarea-horizontal-align="justify" draw:shadow="hidden" draw:shadow-offset-x="0.2cm" draw:shadow-offset-y="0.2cm" draw:shadow-color="#808080"/>
      <style:text-properties style:letter-kerning="true"/>
    </style:style>
    <style:style style:name="Обычный_20_1-notes" style:display-name="Обычный 1-notes" style:family="presentation">
      <style:graphic-properties draw:stroke="none" draw:fill="none"/>
      <style:paragraph-properties fo:margin-left="0.6cm" fo:margin-right="0cm" fo:text-indent="-0.6cm"/>
      <style:text-properties style:use-window-font-color="true" style:text-outline="false" style:text-line-through-style="none" fo:font-family="Arial" style:font-family-generic="roman" style:font-pitch="variable" fo:font-size="20pt" fo:font-style="normal" fo:text-shadow="none" style:text-underline-style="none" fo:font-weight="normal" style:letter-kerning="true" style:font-family-asian="'Arial Unicode MS'" style:font-family-generic-asian="system" style:font-pitch-asian="variable" style:font-size-asian="20pt" style:font-style-asian="normal" style:font-weight-asian="normal" style:font-family-complex="'Arial Unicode MS'" style:font-family-generic-complex="system" style:font-pitch-complex="variable" style:font-size-complex="20pt" style:font-style-complex="normal" style:font-weight-complex="normal" style:text-emphasize="none" style:font-relief="none" style:text-overline-style="none" style:text-overline-color="font-color"/>
    </style:style>
    <style:style style:name="Обычный_20_1-outline1" style:display-name="Обычный 1-outline1" style:family="presentation">
      <style:graphic-properties draw:stroke="none" draw:fill="none">
        <text:list-style style:name="Обычный_20_1-outline1" style:display-name="Обычный 1-outline1">
          <text:list-level-style-bullet text:level="1" text:bullet-char="●">
            <style:list-level-properties text:space-before="0.3cm" text:min-label-width="0.9cm"/>
            <style:text-properties fo:font-family="StarSymbol" style:use-window-font-color="true" fo:font-size="45%"/>
          </text:list-level-style-bullet>
          <text:list-level-style-bullet text:level="2" text:bullet-char="–">
            <style:list-level-properties text:space-before="1.5cm" text:min-label-width="0.9cm"/>
            <style:text-properties fo:font-family="StarSymbol" style:use-window-font-color="true" fo:font-size="75%"/>
          </text:list-level-style-bullet>
          <text:list-level-style-bullet text:level="3" text:bullet-char="●">
            <style:list-level-properties text:space-before="2.8cm" text:min-label-width="0.8cm"/>
            <style:text-properties fo:font-family="StarSymbol" style:use-window-font-color="true" fo:font-size="45%"/>
          </text:list-level-style-bullet>
          <text:list-level-style-bullet text:level="4" text:bullet-char="–">
            <style:list-level-properties text:space-before="4.2cm" text:min-label-width="0.6cm"/>
            <style:text-properties fo:font-family="StarSymbol" style:use-window-font-color="true" fo:font-size="75%"/>
          </text:list-level-style-bullet>
          <text:list-level-style-bullet text:level="5" text:bullet-char="●">
            <style:list-level-properties text:space-before="5.4cm" text:min-label-width="0.6cm"/>
            <style:text-properties fo:font-family="StarSymbol" style:use-window-font-color="true" fo:font-size="45%"/>
          </text:list-level-style-bullet>
          <text:list-level-style-bullet text:level="6" text:bullet-char="●">
            <style:list-level-properties text:space-before="6.6cm" text:min-label-width="0.6cm"/>
            <style:text-properties fo:font-family="StarSymbol" style:use-window-font-color="true" fo:font-size="45%"/>
          </text:list-level-style-bullet>
          <text:list-level-style-bullet text:level="7" text:bullet-char="●">
            <style:list-level-properties text:space-before="7.8cm" text:min-label-width="0.6cm"/>
            <style:text-properties fo:font-family="StarSymbol" style:use-window-font-color="true" fo:font-size="45%"/>
          </text:list-level-style-bullet>
          <text:list-level-style-bullet text:level="8" text:bullet-char="●">
            <style:list-level-properties text:space-before="9cm" text:min-label-width="0.6cm"/>
            <style:text-properties fo:font-family="StarSymbol" style:use-window-font-color="true" fo:font-size="45%"/>
          </text:list-level-style-bullet>
          <text:list-level-style-bullet text:level="9" text:bullet-char="●">
            <style:list-level-properties text:space-before="10.2cm" text:min-label-width="0.6cm"/>
            <style:text-properties fo:font-family="StarSymbol" style:use-window-font-color="true" fo:font-size="45%"/>
          </text:list-level-style-bullet>
          <text:list-level-style-bullet text:level="10" text:bullet-char="●">
            <style:list-level-properties text:space-before="11.4cm" text:min-label-width="0.6cm"/>
            <style:text-properties fo:font-family="StarSymbol" style:use-window-font-color="true" fo:font-size="45%"/>
          </text:list-level-style-bullet>
        </text:list-style>
      </style:graphic-properties>
      <style:paragraph-properties fo:margin-top="0cm" fo:margin-bottom="0.5cm" fo:text-align="start" style:punctuation-wrap="hanging" style:writing-mode="lr-tb"/>
      <style:text-properties fo:color="#000000" style:text-outline="false" style:text-line-through-style="none" fo:font-family="Constantia" fo:font-size="26pt" fo:letter-spacing="normal" fo:language="ru" fo:country="RU" fo:font-style="normal" fo:text-shadow="none" style:text-underline-style="none" fo:font-weight="normal" style:letter-kerning="true" style:font-family-asian="'Arial Unicode MS'" style:font-family-generic-asian="system" style:font-pitch-asian="variable" style:font-size-asian="26pt" style:language-asian="ru" style:country-asian="RU" style:font-style-asian="normal" style:font-weight-asian="normal" style:font-family-complex="'Arial Unicode MS'" style:font-family-generic-complex="system" style:font-pitch-complex="variable" style:font-size-complex="26pt" style:language-complex="ru" style:country-complex="RU" style:font-style-complex="normal" style:font-weight-complex="normal" style:text-emphasize="none" style:font-relief="none" style:text-overline-style="none" style:text-overline-color="font-color" fo:hyphenate="false"/>
    </style:style>
    <style:style style:name="Обычный_20_1-outline2" style:display-name="Обычный 1-outline2" style:family="presentation" style:parent-style-name="Обычный_20_1-outline1">
      <style:paragraph-properties fo:margin-top="0cm" fo:margin-bottom="0.4cm" fo:text-align="start" style:punctuation-wrap="hanging" style:writing-mode="lr-tb"/>
      <style:text-properties fo:color="#000000" style:text-line-through-style="none" fo:font-family="Constantia" fo:font-size="21pt" fo:letter-spacing="normal" fo:font-style="normal" style:text-underline-style="none" fo:font-weight="normal" style:font-size-asian="21pt" style:font-style-asian="normal" style:font-weight-asian="normal" style:font-size-complex="21pt" style:font-style-complex="normal" style:font-weight-complex="normal" fo:hyphenate="false"/>
    </style:style>
    <style:style style:name="Обычный_20_1-outline3" style:display-name="Обычный 1-outline3" style:family="presentation" style:parent-style-name="Обычный_20_1-outline2">
      <style:paragraph-properties fo:margin-top="0cm" fo:margin-bottom="0.3cm" fo:text-align="start" style:punctuation-wrap="hanging" style:writing-mode="lr-tb"/>
      <style:text-properties fo:color="#000000" style:text-line-through-style="none" fo:font-family="Constantia" fo:font-size="20pt" fo:letter-spacing="normal" fo:font-style="normal" style:text-underline-style="none" fo:font-weight="normal" style:font-size-asian="20pt" style:font-style-asian="normal" style:font-weight-asian="normal" style:font-size-complex="20pt" style:font-style-complex="normal" style:font-weight-complex="normal" fo:hyphenate="false"/>
    </style:style>
    <style:style style:name="Обычный_20_1-outline4" style:display-name="Обычный 1-outline4" style:family="presentation" style:parent-style-name="Обычный_20_1-outline3">
      <style:paragraph-properties fo:margin-top="0cm" fo:margin-bottom="0.2cm" fo:text-align="start" style:punctuation-wrap="hanging" style:writing-mode="lr-tb"/>
      <style:text-properties fo:color="#000000" style:text-line-through-style="none" fo:font-family="Constantia" fo:font-size="20pt" fo:letter-spacing="normal" fo:font-style="normal" style:text-underline-style="none" fo:font-weight="normal" style:font-size-asian="20pt" style:font-style-asian="normal" style:font-weight-asian="normal" style:font-size-complex="20pt" style:font-style-complex="normal" style:font-weight-complex="normal" fo:hyphenate="false"/>
    </style:style>
    <style:style style:name="Обычный_20_1-outline5" style:display-name="Обычный 1-outline5" style:family="presentation" style:parent-style-name="Обычный_20_1-outline4">
      <style:paragraph-properties fo:margin-top="0cm" fo:margin-bottom="0.1cm"/>
      <style:text-properties fo:font-size="20pt" style:font-size-asian="20pt" style:font-size-complex="20pt"/>
    </style:style>
    <style:style style:name="Обычный_20_1-outline6" style:display-name="Обычный 1-outline6" style:family="presentation" style:parent-style-name="Обычный_20_1-outline5">
      <style:paragraph-properties fo:margin-top="0cm" fo:margin-bottom="0.1cm"/>
      <style:text-properties fo:font-size="20pt" style:font-size-asian="20pt" style:font-size-complex="20pt"/>
    </style:style>
    <style:style style:name="Обычный_20_1-outline7" style:display-name="Обычный 1-outline7" style:family="presentation" style:parent-style-name="Обычный_20_1-outline6">
      <style:paragraph-properties fo:margin-top="0cm" fo:margin-bottom="0.1cm"/>
      <style:text-properties fo:font-size="20pt" style:font-size-asian="20pt" style:font-size-complex="20pt"/>
    </style:style>
    <style:style style:name="Обычный_20_1-outline8" style:display-name="Обычный 1-outline8" style:family="presentation" style:parent-style-name="Обычный_20_1-outline7">
      <style:paragraph-properties fo:margin-top="0cm" fo:margin-bottom="0.1cm"/>
      <style:text-properties fo:font-size="20pt" style:font-size-asian="20pt" style:font-size-complex="20pt"/>
    </style:style>
    <style:style style:name="Обычный_20_1-outline9" style:display-name="Обычный 1-outline9" style:family="presentation" style:parent-style-name="Обычный_20_1-outline8">
      <style:paragraph-properties fo:margin-top="0cm" fo:margin-bottom="0.1cm"/>
      <style:text-properties fo:font-size="20pt" style:font-size-asian="20pt" style:font-size-complex="20pt"/>
    </style:style>
    <style:style style:name="Обычный_20_1-subtitle" style:display-name="Обычный 1-subtitle" style:family="presentation">
      <style:graphic-properties draw:stroke="none" draw:fill="none" draw:textarea-vertical-align="middle">
        <text:list-style style:name="Обычный_20_1-subtitle" style:display-name="Обычный 1-sub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margin-left="0cm" fo:margin-right="0cm" fo:text-align="center" fo:text-indent="0cm"/>
      <style:text-properties style:use-window-font-color="true" style:text-outline="false" style:text-line-through-style="none" fo:font-family="Arial" style:font-family-generic="roman" style:font-pitch="variable" fo:font-size="32pt" fo:font-style="normal" fo:text-shadow="none" style:text-underline-style="none" fo:font-weight="normal" style:letter-kerning="true" style:font-family-asian="'Arial Unicode MS'" style:font-family-generic-asian="system" style:font-pitch-asian="variable" style:font-size-asian="32pt" style:font-style-asian="normal" style:font-weight-asian="normal" style:font-family-complex="'Arial Unicode MS'" style:font-family-generic-complex="system" style:font-pitch-complex="variable" style:font-size-complex="32pt" style:font-style-complex="normal" style:font-weight-complex="normal" style:text-emphasize="none" style:font-relief="none" style:text-overline-style="none" style:text-overline-color="font-color"/>
    </style:style>
    <style:style style:name="Обычный_20_1-title" style:display-name="Обычный 1-title" style:family="presentation">
      <style:graphic-properties draw:stroke="none" draw:fill="none" draw:textarea-vertical-align="middle">
        <text:list-style style:name="Обычный_20_1-title" style:display-name="Обычный 1-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text-align="start" style:punctuation-wrap="hanging" style:writing-mode="lr-tb"/>
      <style:text-properties fo:color="#000000" style:text-outline="false" style:text-line-through-style="none" fo:font-family="Constantia" fo:font-size="18pt" fo:letter-spacing="normal" fo:language="ru" fo:country="RU" fo:font-style="normal" fo:text-shadow="none" style:text-underline-style="none" fo:font-weight="normal" style:letter-kerning="true" style:font-family-asian="'Arial Unicode MS'" style:font-family-generic-asian="system" style:font-pitch-asian="variable" style:font-size-asian="18pt" style:language-asian="ru" style:country-asian="RU" style:font-style-asian="normal" style:font-weight-asian="normal" style:font-family-complex="'Arial Unicode MS'" style:font-family-generic-complex="system" style:font-pitch-complex="variable" style:font-size-complex="18pt" style:language-complex="ru" style:country-complex="RU" style:font-style-complex="normal" style:font-weight-complex="normal" style:text-emphasize="none" style:font-relief="none" style:text-overline-style="none" style:text-overline-color="font-color" fo:hyphenate="false"/>
    </style:style>
    <style:style style:name="Обычный_20_2-background" style:display-name="Обычный 2-background" style:family="presentation">
      <style:graphic-properties draw:stroke="none" draw:fill="solid" draw:fill-color="#ff6699"/>
      <style:text-properties style:letter-kerning="true"/>
    </style:style>
    <style:style style:name="Обычный_20_2-backgroundobjects" style:display-name="Обычный 2-backgroundobjects" style:family="presentation">
      <style:graphic-properties draw:textarea-horizontal-align="justify" draw:shadow="hidden" draw:shadow-offset-x="0.2cm" draw:shadow-offset-y="0.2cm" draw:shadow-color="#808080"/>
      <style:text-properties style:letter-kerning="true"/>
    </style:style>
    <style:style style:name="Обычный_20_2-notes" style:display-name="Обычный 2-notes" style:family="presentation">
      <style:graphic-properties draw:stroke="none" draw:fill="none"/>
      <style:paragraph-properties fo:margin-left="0.6cm" fo:margin-right="0cm" fo:text-indent="-0.6cm"/>
      <style:text-properties style:use-window-font-color="true" style:text-outline="false" style:text-line-through-style="none" fo:font-family="Arial" style:font-family-generic="roman" style:font-pitch="variable" fo:font-size="20pt" fo:font-style="normal" fo:text-shadow="none" style:text-underline-style="none" fo:font-weight="normal" style:letter-kerning="true" style:font-family-asian="'Arial Unicode MS'" style:font-family-generic-asian="system" style:font-pitch-asian="variable" style:font-size-asian="20pt" style:font-style-asian="normal" style:font-weight-asian="normal" style:font-family-complex="'Arial Unicode MS'" style:font-family-generic-complex="system" style:font-pitch-complex="variable" style:font-size-complex="20pt" style:font-style-complex="normal" style:font-weight-complex="normal" style:text-emphasize="none" style:font-relief="none" style:text-overline-style="none" style:text-overline-color="font-color"/>
    </style:style>
    <style:style style:name="Обычный_20_2-outline1" style:display-name="Обычный 2-outline1" style:family="presentation">
      <style:graphic-properties draw:stroke="none" draw:fill="none">
        <text:list-style style:name="Обычный_20_2-outline1" style:display-name="Обычный 2-outline1">
          <text:list-level-style-bullet text:level="1" text:bullet-char="●">
            <style:list-level-properties text:space-before="0.3cm" text:min-label-width="0.9cm"/>
            <style:text-properties fo:font-family="StarSymbol" style:use-window-font-color="true" fo:font-size="45%"/>
          </text:list-level-style-bullet>
          <text:list-level-style-bullet text:level="2" text:bullet-char="–">
            <style:list-level-properties text:space-before="1.5cm" text:min-label-width="0.9cm"/>
            <style:text-properties fo:font-family="StarSymbol" style:use-window-font-color="true" fo:font-size="75%"/>
          </text:list-level-style-bullet>
          <text:list-level-style-bullet text:level="3" text:bullet-char="●">
            <style:list-level-properties text:space-before="2.8cm" text:min-label-width="0.8cm"/>
            <style:text-properties fo:font-family="StarSymbol" style:use-window-font-color="true" fo:font-size="45%"/>
          </text:list-level-style-bullet>
          <text:list-level-style-bullet text:level="4" text:bullet-char="–">
            <style:list-level-properties text:space-before="4.2cm" text:min-label-width="0.6cm"/>
            <style:text-properties fo:font-family="StarSymbol" style:use-window-font-color="true" fo:font-size="75%"/>
          </text:list-level-style-bullet>
          <text:list-level-style-bullet text:level="5" text:bullet-char="●">
            <style:list-level-properties text:space-before="5.4cm" text:min-label-width="0.6cm"/>
            <style:text-properties fo:font-family="StarSymbol" style:use-window-font-color="true" fo:font-size="45%"/>
          </text:list-level-style-bullet>
          <text:list-level-style-bullet text:level="6" text:bullet-char="●">
            <style:list-level-properties text:space-before="6.6cm" text:min-label-width="0.6cm"/>
            <style:text-properties fo:font-family="StarSymbol" style:use-window-font-color="true" fo:font-size="45%"/>
          </text:list-level-style-bullet>
          <text:list-level-style-bullet text:level="7" text:bullet-char="●">
            <style:list-level-properties text:space-before="7.8cm" text:min-label-width="0.6cm"/>
            <style:text-properties fo:font-family="StarSymbol" style:use-window-font-color="true" fo:font-size="45%"/>
          </text:list-level-style-bullet>
          <text:list-level-style-bullet text:level="8" text:bullet-char="●">
            <style:list-level-properties text:space-before="9cm" text:min-label-width="0.6cm"/>
            <style:text-properties fo:font-family="StarSymbol" style:use-window-font-color="true" fo:font-size="45%"/>
          </text:list-level-style-bullet>
          <text:list-level-style-bullet text:level="9" text:bullet-char="●">
            <style:list-level-properties text:space-before="10.2cm" text:min-label-width="0.6cm"/>
            <style:text-properties fo:font-family="StarSymbol" style:use-window-font-color="true" fo:font-size="45%"/>
          </text:list-level-style-bullet>
          <text:list-level-style-bullet text:level="10" text:bullet-char="●">
            <style:list-level-properties text:space-before="11.4cm" text:min-label-width="0.6cm"/>
            <style:text-properties fo:font-family="StarSymbol" style:use-window-font-color="true" fo:font-size="45%"/>
          </text:list-level-style-bullet>
        </text:list-style>
      </style:graphic-properties>
      <style:paragraph-properties fo:margin-top="0cm" fo:margin-bottom="0.5cm" fo:text-align="start" style:punctuation-wrap="hanging" style:writing-mode="lr-tb"/>
      <style:text-properties fo:color="#000000" style:text-outline="false" style:text-line-through-style="none" fo:font-family="Constantia" fo:font-size="26pt" fo:letter-spacing="normal" fo:language="ru" fo:country="RU" fo:font-style="normal" fo:text-shadow="none" style:text-underline-style="none" fo:font-weight="normal" style:letter-kerning="true" style:font-family-asian="'Arial Unicode MS'" style:font-family-generic-asian="system" style:font-pitch-asian="variable" style:font-size-asian="26pt" style:language-asian="ru" style:country-asian="RU" style:font-style-asian="normal" style:font-weight-asian="normal" style:font-family-complex="'Arial Unicode MS'" style:font-family-generic-complex="system" style:font-pitch-complex="variable" style:font-size-complex="26pt" style:language-complex="ru" style:country-complex="RU" style:font-style-complex="normal" style:font-weight-complex="normal" style:text-emphasize="none" style:font-relief="none" style:text-overline-style="none" style:text-overline-color="font-color" fo:hyphenate="false"/>
    </style:style>
    <style:style style:name="Обычный_20_2-outline2" style:display-name="Обычный 2-outline2" style:family="presentation" style:parent-style-name="Обычный_20_2-outline1">
      <style:paragraph-properties fo:margin-top="0cm" fo:margin-bottom="0.4cm" fo:text-align="start" style:punctuation-wrap="hanging" style:writing-mode="lr-tb"/>
      <style:text-properties fo:color="#000000" style:text-line-through-style="none" fo:font-family="Constantia" fo:font-size="21pt" fo:letter-spacing="normal" fo:font-style="normal" style:text-underline-style="none" fo:font-weight="normal" style:font-size-asian="21pt" style:font-style-asian="normal" style:font-weight-asian="normal" style:font-size-complex="21pt" style:font-style-complex="normal" style:font-weight-complex="normal" fo:hyphenate="false"/>
    </style:style>
    <style:style style:name="Обычный_20_2-outline3" style:display-name="Обычный 2-outline3" style:family="presentation" style:parent-style-name="Обычный_20_2-outline2">
      <style:paragraph-properties fo:margin-top="0cm" fo:margin-bottom="0.3cm" fo:text-align="start" style:punctuation-wrap="hanging" style:writing-mode="lr-tb"/>
      <style:text-properties fo:color="#000000" style:text-line-through-style="none" fo:font-family="Constantia" fo:font-size="20pt" fo:letter-spacing="normal" fo:font-style="normal" style:text-underline-style="none" fo:font-weight="normal" style:font-size-asian="20pt" style:font-style-asian="normal" style:font-weight-asian="normal" style:font-size-complex="20pt" style:font-style-complex="normal" style:font-weight-complex="normal" fo:hyphenate="false"/>
    </style:style>
    <style:style style:name="Обычный_20_2-outline4" style:display-name="Обычный 2-outline4" style:family="presentation" style:parent-style-name="Обычный_20_2-outline3">
      <style:paragraph-properties fo:margin-top="0cm" fo:margin-bottom="0.2cm" fo:text-align="start" style:punctuation-wrap="hanging" style:writing-mode="lr-tb"/>
      <style:text-properties fo:color="#000000" style:text-line-through-style="none" fo:font-family="Constantia" fo:font-size="20pt" fo:letter-spacing="normal" fo:font-style="normal" style:text-underline-style="none" fo:font-weight="normal" style:font-size-asian="20pt" style:font-style-asian="normal" style:font-weight-asian="normal" style:font-size-complex="20pt" style:font-style-complex="normal" style:font-weight-complex="normal" fo:hyphenate="false"/>
    </style:style>
    <style:style style:name="Обычный_20_2-outline5" style:display-name="Обычный 2-outline5" style:family="presentation" style:parent-style-name="Обычный_20_2-outline4">
      <style:paragraph-properties fo:margin-top="0cm" fo:margin-bottom="0.1cm"/>
      <style:text-properties fo:font-size="20pt" style:font-size-asian="20pt" style:font-size-complex="20pt"/>
    </style:style>
    <style:style style:name="Обычный_20_2-outline6" style:display-name="Обычный 2-outline6" style:family="presentation" style:parent-style-name="Обычный_20_2-outline5">
      <style:paragraph-properties fo:margin-top="0cm" fo:margin-bottom="0.1cm"/>
      <style:text-properties fo:font-size="20pt" style:font-size-asian="20pt" style:font-size-complex="20pt"/>
    </style:style>
    <style:style style:name="Обычный_20_2-outline7" style:display-name="Обычный 2-outline7" style:family="presentation" style:parent-style-name="Обычный_20_2-outline6">
      <style:paragraph-properties fo:margin-top="0cm" fo:margin-bottom="0.1cm"/>
      <style:text-properties fo:font-size="20pt" style:font-size-asian="20pt" style:font-size-complex="20pt"/>
    </style:style>
    <style:style style:name="Обычный_20_2-outline8" style:display-name="Обычный 2-outline8" style:family="presentation" style:parent-style-name="Обычный_20_2-outline7">
      <style:paragraph-properties fo:margin-top="0cm" fo:margin-bottom="0.1cm"/>
      <style:text-properties fo:font-size="20pt" style:font-size-asian="20pt" style:font-size-complex="20pt"/>
    </style:style>
    <style:style style:name="Обычный_20_2-outline9" style:display-name="Обычный 2-outline9" style:family="presentation" style:parent-style-name="Обычный_20_2-outline8">
      <style:paragraph-properties fo:margin-top="0cm" fo:margin-bottom="0.1cm"/>
      <style:text-properties fo:font-size="20pt" style:font-size-asian="20pt" style:font-size-complex="20pt"/>
    </style:style>
    <style:style style:name="Обычный_20_2-subtitle" style:display-name="Обычный 2-subtitle" style:family="presentation">
      <style:graphic-properties draw:stroke="none" draw:fill="none" draw:textarea-vertical-align="middle">
        <text:list-style style:name="Обычный_20_2-subtitle" style:display-name="Обычный 2-sub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margin-left="0cm" fo:margin-right="0cm" fo:text-align="center" fo:text-indent="0cm"/>
      <style:text-properties style:use-window-font-color="true" style:text-outline="false" style:text-line-through-style="none" fo:font-family="Arial" style:font-family-generic="roman" style:font-pitch="variable" fo:font-size="32pt" fo:font-style="normal" fo:text-shadow="none" style:text-underline-style="none" fo:font-weight="normal" style:letter-kerning="true" style:font-family-asian="'Arial Unicode MS'" style:font-family-generic-asian="system" style:font-pitch-asian="variable" style:font-size-asian="32pt" style:font-style-asian="normal" style:font-weight-asian="normal" style:font-family-complex="'Arial Unicode MS'" style:font-family-generic-complex="system" style:font-pitch-complex="variable" style:font-size-complex="32pt" style:font-style-complex="normal" style:font-weight-complex="normal" style:text-emphasize="none" style:font-relief="none" style:text-overline-style="none" style:text-overline-color="font-color"/>
    </style:style>
    <style:style style:name="Обычный_20_2-title" style:display-name="Обычный 2-title" style:family="presentation">
      <style:graphic-properties draw:stroke="none" draw:fill="none" draw:textarea-vertical-align="middle">
        <text:list-style style:name="Обычный_20_2-title" style:display-name="Обычный 2-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text-align="start" style:punctuation-wrap="hanging" style:writing-mode="lr-tb"/>
      <style:text-properties fo:color="#000000" style:text-outline="false" style:text-line-through-style="none" fo:font-family="Constantia" fo:font-size="18pt" fo:letter-spacing="normal" fo:language="ru" fo:country="RU" fo:font-style="normal" fo:text-shadow="none" style:text-underline-style="none" fo:font-weight="normal" style:letter-kerning="true" style:font-family-asian="'Arial Unicode MS'" style:font-family-generic-asian="system" style:font-pitch-asian="variable" style:font-size-asian="18pt" style:language-asian="ru" style:country-asian="RU" style:font-style-asian="normal" style:font-weight-asian="normal" style:font-family-complex="'Arial Unicode MS'" style:font-family-generic-complex="system" style:font-pitch-complex="variable" style:font-size-complex="18pt" style:language-complex="ru" style:country-complex="RU" style:font-style-complex="normal" style:font-weight-complex="normal" style:text-emphasize="none" style:font-relief="none" style:text-overline-style="none" style:text-overline-color="font-color" fo:hyphenate="false"/>
    </style:style>
    <style:presentation-page-layout style:name="AL0T26">
      <presentation:placeholder presentation:object="handout" svg:x="2.058cm" svg:y="1.743cm" svg:width="10.556cm" svg:height="-0.233cm"/>
      <presentation:placeholder presentation:object="handout" svg:x="15.414cm" svg:y="1.743cm" svg:width="10.556cm" svg:height="-0.233cm"/>
      <presentation:placeholder presentation:object="handout" svg:x="2.058cm" svg:y="3.612cm" svg:width="10.556cm" svg:height="-0.233cm"/>
      <presentation:placeholder presentation:object="handout" svg:x="15.414cm" svg:y="3.612cm" svg:width="10.556cm" svg:height="-0.233cm"/>
      <presentation:placeholder presentation:object="handout" svg:x="2.058cm" svg:y="5.481cm" svg:width="10.556cm" svg:height="-0.233cm"/>
      <presentation:placeholder presentation:object="handout" svg:x="15.414cm" svg:y="5.481cm" svg:width="10.556cm" svg:height="-0.233cm"/>
    </style:presentation-page-layout>
    <style:presentation-page-layout style:name="AL1T0">
      <presentation:placeholder presentation:object="title" svg:x="2.058cm" svg:y="1.743cm" svg:width="23.912cm" svg:height="3.507cm"/>
      <presentation:placeholder presentation:object="subtitle" svg:x="2.058cm" svg:y="5.838cm" svg:width="23.912cm" svg:height="13.23cm"/>
    </style:presentation-page-layout>
    <style:presentation-page-layout style:name="AL2T19">
      <presentation:placeholder presentation:object="title" svg:x="2.058cm" svg:y="1.743cm" svg:width="23.912cm" svg:height="3.507cm"/>
    </style:presentation-page-layout>
  </office:styles>
  <office:automatic-styles>
    <style:page-layout style:name="PM0">
      <style:page-layout-properties fo:margin-top="0cm" fo:margin-bottom="0cm" fo:margin-left="0cm" fo:margin-right="0cm" fo:page-width="21cm" fo:page-height="29.7cm" style:print-orientation="portrait"/>
    </style:page-layout>
    <style:page-layout style:name="PM1">
      <style:page-layout-properties fo:margin-top="0cm" fo:margin-bottom="0cm" fo:margin-left="0cm" fo:margin-right="0cm" fo:page-width="25.4cm" fo:page-height="19.05cm" style:print-orientation="landscape"/>
    </style:page-layout>
    <style:style style:name="Mdp1" style:family="drawing-page">
      <style:drawing-page-properties draw:background-size="border" draw:fill="solid" draw:fill-color="#ff6699"/>
    </style:style>
    <style:style style:name="Mdp2" style:family="drawing-page">
      <style:drawing-page-properties presentation:display-header="true" presentation:display-footer="true" presentation:display-page-number="false" presentation:display-date-time="true"/>
    </style:style>
    <number:date-style style:name="D1" number:automatic-order="true">
      <number:day number:style="long"/>
      <number:text>.</number:text>
      <number:month number:style="long"/>
      <number:text>.</number:text>
      <number:year number:style="long"/>
    </number:date-style>
    <style:style style:name="Mgr1" style:family="graphic" style:parent-style-name="standard">
      <style:graphic-properties draw:stroke="none" draw:fill="none" draw:fill-color="#ffffff" draw:auto-grow-height="false" fo:min-height="1.485cm"/>
    </style:style>
    <style:style style:name="Mgr2" style:family="graphic" style:parent-style-name="standard">
      <style:graphic-properties draw:stroke="none" draw:fill="none" draw:fill-color="#ffffff" draw:textarea-vertical-align="bottom" draw:auto-grow-height="false" fo:min-height="1.485cm"/>
    </style:style>
    <style:style style:name="Mgr3" style:family="graphic" style:parent-style-name="standard">
      <style:graphic-properties draw:stroke="none" svg:stroke-width="0.026cm" draw:stroke-linejoin="round" draw:fill="gradient" draw:fill-gradient-name="Gradient_20_7" draw:textarea-vertical-align="top" draw:auto-grow-height="false" fo:min-height="0cm" fo:min-width="0cm" fo:padding-top="0.127cm" fo:padding-bottom="0.127cm" fo:padding-left="0.254cm" fo:padding-right="0.254cm" fo:wrap-option="wrap"/>
    </style:style>
    <style:style style:name="Mgr4" style:family="graphic" style:parent-style-name="standard">
      <style:graphic-properties draw:stroke="none" svg:stroke-width="0.026cm" draw:stroke-linejoin="round" draw:fill="gradient" draw:fill-gradient-name="Gradient_20_8" draw:textarea-vertical-align="top" draw:auto-grow-height="false" fo:min-height="0cm" fo:min-width="0cm" fo:padding-top="0.127cm" fo:padding-bottom="0.127cm" fo:padding-left="0.254cm" fo:padding-right="0.254cm" fo:wrap-option="wrap"/>
    </style:style>
    <style:style style:name="Mgr5" style:family="graphic" style:parent-style-name="standard">
      <style:graphic-properties draw:stroke="solid" svg:stroke-width="0.03cm" svg:stroke-color="#c01b23" svg:stroke-opacity="56%" draw:stroke-linejoin="round" draw:fill="none" draw:textarea-vertical-align="top" draw:auto-grow-height="false" fo:min-height="0cm" fo:min-width="0cm" fo:padding-top="0.127cm" fo:padding-bottom="0.127cm" fo:padding-left="0.254cm" fo:padding-right="0.254cm" fo:wrap-option="wrap"/>
    </style:style>
    <style:style style:name="Mgr6" style:family="graphic" style:parent-style-name="standard">
      <style:graphic-properties draw:stroke="solid" svg:stroke-width="0.026cm" svg:stroke-color="#da1f28" svg:stroke-opacity="56%" draw:stroke-linejoin="round" draw:fill="none" draw:textarea-vertical-align="top" draw:auto-grow-height="false" fo:min-height="0cm" fo:min-width="0cm" fo:padding-top="0.127cm" fo:padding-bottom="0.127cm" fo:padding-left="0.254cm" fo:padding-right="0.254cm" fo:wrap-option="wrap"/>
    </style:style>
    <style:style style:name="Mpr1" style:family="presentation" style:parent-style-name="Обычный-title">
      <style:graphic-properties draw:stroke="none" svg:stroke-width="0cm" draw:fill="none" draw:textarea-vertical-align="bottom" draw:auto-grow-height="false" draw:fit-to-size="false" fo:min-height="3.181cm" fo:padding-top="0cm" fo:padding-bottom="0cm" fo:padding-left="0.25cm" fo:padding-right="0.051cm" fo:wrap-option="wrap"/>
    </style:style>
    <style:style style:name="Mpr2" style:family="presentation" style:parent-style-name="Обычный-backgroundobjects">
      <style:graphic-properties draw:stroke="none" svg:stroke-width="0cm" draw:fill="none" draw:fill-color="#ffffff" draw:textarea-vertical-align="top" draw:auto-grow-height="false" fo:min-height="12.573cm" fo:padding-top="0.125cm" fo:padding-bottom="0.125cm" fo:padding-left="0.25cm" fo:padding-right="0.25cm" fo:wrap-option="wrap"/>
    </style:style>
    <style:style style:name="Mpr3" style:family="presentation" style:parent-style-name="Обычный-backgroundobjects">
      <style:graphic-properties draw:stroke="none" draw:fill="none" draw:fill-color="#ffffff" draw:auto-grow-height="false" fo:min-height="1.485cm"/>
    </style:style>
    <style:style style:name="Mpr4" style:family="presentation" style:parent-style-name="Обычный-backgroundobjects">
      <style:graphic-properties draw:stroke="none" draw:fill="none" draw:fill-color="#ffffff" draw:textarea-vertical-align="bottom" draw:auto-grow-height="false" fo:min-height="1.485cm"/>
    </style:style>
    <style:style style:name="Mpr5" style:family="presentation" style:parent-style-name="Обычный_20_1-title">
      <style:graphic-properties draw:stroke="none" svg:stroke-width="0cm" draw:fill="none" draw:textarea-vertical-align="bottom" draw:auto-grow-height="false" draw:fit-to-size="false" fo:min-height="3.181cm" fo:padding-top="0.127cm" fo:padding-bottom="0cm" fo:padding-left="0.25cm" fo:padding-right="0.25cm" fo:wrap-option="wrap"/>
    </style:style>
    <style:style style:name="Mpr6" style:family="presentation" style:parent-style-name="Обычный_20_1-backgroundobjects">
      <style:graphic-properties draw:stroke="none" svg:stroke-width="0cm" draw:fill="none" draw:fill-color="#ffffff" draw:textarea-vertical-align="top" draw:auto-grow-height="false" fo:min-height="12.573cm" fo:padding-top="0.125cm" fo:padding-bottom="0.125cm" fo:padding-left="0.25cm" fo:padding-right="0.25cm" fo:wrap-option="wrap"/>
    </style:style>
    <style:style style:name="Mpr7" style:family="presentation" style:parent-style-name="Обычный_20_1-backgroundobjects">
      <style:graphic-properties draw:stroke="none" draw:fill="none" draw:fill-color="#ffffff" draw:auto-grow-height="false" fo:min-height="1.485cm"/>
    </style:style>
    <style:style style:name="Mpr8" style:family="presentation" style:parent-style-name="Обычный_20_1-backgroundobjects">
      <style:graphic-properties draw:stroke="none" draw:fill="none" draw:fill-color="#ffffff" draw:textarea-vertical-align="bottom" draw:auto-grow-height="false" fo:min-height="1.485cm"/>
    </style:style>
    <style:style style:name="Mpr9" style:family="presentation" style:parent-style-name="Обычный_20_2-backgroundobjects">
      <style:graphic-properties draw:stroke="none" svg:stroke-width="0cm" draw:fill="none" draw:fill-color="#ffffff" draw:textarea-vertical-align="top" draw:auto-grow-height="false" fo:min-height="12.573cm" fo:padding-top="0.125cm" fo:padding-bottom="0.125cm" fo:padding-left="0.25cm" fo:padding-right="0.25cm" fo:wrap-option="wrap"/>
    </style:style>
    <style:style style:name="Mpr10" style:family="presentation" style:parent-style-name="Обычный_20_2-backgroundobjects">
      <style:graphic-properties draw:stroke="none" draw:fill="none" draw:fill-color="#ffffff" draw:auto-grow-height="false" fo:min-height="1.485cm"/>
    </style:style>
    <style:style style:name="Mpr11" style:family="presentation" style:parent-style-name="Обычный_20_2-backgroundobjects">
      <style:graphic-properties draw:stroke="none" draw:fill="none" draw:fill-color="#ffffff" draw:textarea-vertical-align="bottom" draw:auto-grow-height="false" fo:min-height="1.485cm"/>
    </style:style>
    <style:style style:name="MP1" style:family="paragraph">
      <style:text-properties fo:font-size="14pt" style:font-size-asian="14pt" style:font-size-complex="14pt"/>
    </style:style>
    <style:style style:name="MP2" style:family="paragraph">
      <style:paragraph-properties fo:text-align="end"/>
      <style:text-properties fo:font-size="14pt" style:font-size-asian="14pt" style:font-size-complex="14pt"/>
    </style:style>
    <style:style style:name="MP3" style:family="paragraph">
      <style:paragraph-properties style:font-independent-line-spacing="true"/>
      <style:text-properties fo:font-size="18pt"/>
    </style:style>
    <style:style style:name="MP4" style:family="paragraph">
      <style:paragraph-properties fo:margin-top="0cm" fo:margin-bottom="0cm" fo:text-align="start" style:punctuation-wrap="hanging" style:writing-mode="lr-tb"/>
      <style:text-properties fo:font-size="18pt" fo:hyphenate="false"/>
    </style:style>
    <style:style style:name="MP5" style:family="paragraph">
      <style:paragraph-properties fo:margin-left="0cm" fo:margin-right="0cm" fo:margin-top="0cm" fo:margin-bottom="0cm" fo:text-align="start" fo:text-indent="0cm" style:punctuation-wrap="hanging" style:writing-mode="lr-tb"/>
      <style:text-properties fo:font-size="14pt" style:font-size-asian="14pt" style:font-size-complex="14pt" fo:hyphenate="false"/>
    </style:style>
    <style:style style:name="MP6" style:family="paragraph">
      <style:paragraph-properties style:font-independent-line-spacing="true"/>
      <style:text-properties fo:font-size="18pt" style:font-size-asian="14pt" style:font-size-complex="14pt"/>
    </style:style>
    <style:style style:name="MP7" style:family="paragraph">
      <style:paragraph-properties fo:text-align="center" style:font-independent-line-spacing="true"/>
      <style:text-properties fo:font-size="18pt" style:font-size-asian="14pt" style:font-size-complex="14pt"/>
    </style:style>
    <style:style style:name="MP8" style:family="paragraph">
      <style:paragraph-properties fo:text-align="end" style:font-independent-line-spacing="true"/>
      <style:text-properties fo:font-size="18pt" style:font-size-asian="14pt" style:font-size-complex="14pt"/>
    </style:style>
    <style:style style:name="MT1" style:family="text">
      <style:text-properties fo:color="#464646" style:text-line-through-style="none" fo:font-family="Calibri" fo:font-size="56pt" fo:letter-spacing="normal" fo:font-style="normal" style:text-underline-style="none" fo:font-weight="bold" style:font-size-asian="56pt" style:font-style-asian="normal" style:font-weight-asian="bold" style:font-size-complex="56pt" style:font-style-complex="normal" style:font-weight-complex="bold"/>
    </style:style>
    <style:style style:name="MT2" style:family="text">
      <style:text-properties fo:color="#000000" style:text-line-through-style="none" fo:font-family="Constantia" fo:font-size="18pt" fo:letter-spacing="normal" fo:font-style="normal" style:text-underline-style="none" fo:font-weight="normal" style:font-size-asian="18pt" style:font-style-asian="normal" style:font-weight-asian="normal" style:font-size-complex="18pt" style:font-style-complex="normal" style:font-weight-complex="normal"/>
    </style:style>
    <style:style style:name="MT3" style:family="text">
      <style:text-properties fo:color="#464646" style:text-line-through-style="none" fo:font-family="Calibri" fo:font-size="50pt" fo:letter-spacing="normal" fo:font-style="normal" style:text-underline-style="none" fo:font-weight="normal" style:font-size-asian="50pt" style:font-style-asian="normal" style:font-weight-asian="normal" style:font-size-complex="50pt" style:font-style-complex="normal" style:font-weight-complex="normal"/>
    </style:style>
    <text:list-style style:name="ML1">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ML2">
      <text:list-level-style-number text:level="1" style:num-format="">
        <style:list-level-properties text:min-label-width="0.6cm"/>
        <style:text-properties style:use-window-font-color="true" fo:font-size="45%"/>
      </text:list-level-style-number>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ML3">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office:automatic-styles>
  <office:master-styles>
    <draw:layer-set>
      <draw:layer draw:name="layout"/>
      <draw:layer draw:name="background"/>
      <draw:layer draw:name="backgroundobjects"/>
      <draw:layer draw:name="controls"/>
      <draw:layer draw:name="measurelines"/>
    </draw:layer-set>
    <style:handout-master presentation:presentation-page-layout-name="AL0T26" style:page-layout-name="PM0" draw:style-name="Mdp2">
      <draw:page-thumbnail draw:layer="backgroundobjects" svg:width="8.999cm" svg:height="6.749cm" svg:x="1cm" svg:y="2.898cm"/>
      <draw:page-thumbnail draw:layer="backgroundobjects" svg:width="8.999cm" svg:height="6.749cm" svg:x="1cm" svg:y="11.474cm"/>
      <draw:page-thumbnail draw:layer="backgroundobjects" svg:width="8.999cm" svg:height="6.749cm" svg:x="1cm" svg:y="20.05cm"/>
      <draw:page-thumbnail draw:layer="backgroundobjects" svg:width="8.999cm" svg:height="6.749cm" svg:x="11cm" svg:y="2.898cm"/>
      <draw:page-thumbnail draw:layer="backgroundobjects" svg:width="8.999cm" svg:height="6.749cm" svg:x="11cm" svg:y="11.474cm"/>
      <draw:page-thumbnail draw:layer="backgroundobjects" svg:width="8.999cm" svg:height="6.749cm" svg:x="11cm" svg:y="20.05cm"/>
      <draw:frame draw:style-name="Mgr1" draw:text-style-name="MP1" draw:layer="backgroundobjects" svg:width="9.113cm" svg:height="1.484cm" svg:x="0cm" svg:y="0cm" presentation:class="header">
        <draw:text-box>
          <text:p text:style-name="MP1">
            <presentation:header/>
          </text:p>
        </draw:text-box>
      </draw:frame>
      <draw:frame draw:style-name="Mgr1" draw:text-style-name="MP2" draw:layer="backgroundobjects" svg:width="9.113cm" svg:height="1.484cm" svg:x="11.886cm" svg:y="0cm" presentation:class="date-time">
        <draw:text-box>
          <text:p text:style-name="MP2">
            <presentation:date-time/>
          </text:p>
        </draw:text-box>
      </draw:frame>
      <draw:frame draw:style-name="Mgr2" draw:text-style-name="MP1" draw:layer="backgroundobjects" svg:width="9.113cm" svg:height="1.484cm" svg:x="0cm" svg:y="28.215cm" presentation:class="footer">
        <draw:text-box>
          <text:p text:style-name="MP1">
            <presentation:footer/>
          </text:p>
        </draw:text-box>
      </draw:frame>
      <draw:frame draw:style-name="Mgr2" draw:text-style-name="MP2" draw:layer="backgroundobjects" svg:width="9.113cm" svg:height="1.484cm" svg:x="11.886cm" svg:y="28.215cm" presentation:class="page-number">
        <draw:text-box>
          <text:p text:style-name="MP2">
            <text:page-number>&lt;номер&gt;</text:page-number>
          </text:p>
        </draw:text-box>
      </draw:frame>
    </style:handout-master>
    <style:master-page style:name="Обычный" style:page-layout-name="PM1" draw:style-name="Mdp1">
      <draw:custom-shape draw:name="Полилиния 6" draw:style-name="Mgr3" draw:text-style-name="MP3" draw:layer="backgroundobjects" svg:width="25.452cm" svg:height="2.892cm" svg:x="-0.026cm" svg:y="-0.02cm">
        <text:p/>
        <draw:enhanced-geometry draw:mirror-horizontal="false" draw:mirror-vertical="false" svg:viewBox="0 0 5772 656" draw:type="non-primitive" draw:modifiers="0 0 0 0 0 0 0 0" draw:enhanced-path="M 6 2 L 2542 0 C 2746 101 3828 367 4374 367 4920 367 5526 152 5766 55 L 5772 213 C 5670 257 5016 441 4302 439 3588 437 2205 165 1488 201 750 209 270 482 0 656 L 6 2 Z N"/>
      </draw:custom-shape>
      <draw:custom-shape draw:name="Полилиния 7" draw:style-name="Mgr4" draw:text-style-name="MP3" draw:layer="backgroundobjects" svg:width="13.228cm" svg:height="1.772cm" svg:x="12.171cm" svg:y="-0.02cm">
        <text:p/>
        <draw:enhanced-geometry draw:mirror-horizontal="false" draw:mirror-vertical="false" svg:viewBox="0 0 3000 595" draw:type="non-primitive" draw:modifiers="0 0 0 0 0 0 0 0" draw:enhanced-path="M 0 0 C 174 102 1168 533 1668 564 2168 595 2778 279 3000 186 L 3000 6 0 0 Z N"/>
      </draw:custom-shape>
      <draw:g draw:name="Группа 1">
        <draw:custom-shape draw:name="Полилиния 11" draw:style-name="Mgr5" draw:text-style-name="MP3" draw:layer="layout" svg:width="25.452cm" svg:height="1.802cm" draw:transform="rotate (0.0478220215046356) translate (-0.081cm 1.171cm)">
          <text:p/>
          <draw:enhanced-geometry draw:mirror-horizontal="false" draw:mirror-vertical="false" svg:viewBox="0 0 5772 1055" draw:type="non-primitive" draw:modifiers="0 0 0 0 0 0 0 0" draw:enhanced-path="M 0 966 C 282 738 923 275 1608 282 2293 289 3416 1055 4110 1008 4804 961 5426 210 5772 0 N"/>
        </draw:custom-shape>
        <draw:custom-shape draw:name="Полилиния 12" draw:style-name="Mgr6" draw:text-style-name="MP3" draw:layer="layout" svg:width="25.487cm" svg:height="1.472cm" draw:transform="rotate (0.0478220215046356) translate (-0.06cm 1.376cm)">
          <text:p/>
          <draw:enhanced-geometry draw:mirror-horizontal="false" draw:mirror-vertical="false" svg:viewBox="0 0 5766 854" draw:type="non-primitive" draw:modifiers="0 0 0 0 0 0 0 0" draw:enhanced-path="M 0 732 C 273 647 951 214 1638 228 2325 242 3434 854 4122 816 4810 778 5424 170 5766 0 N"/>
        </draw:custom-shape>
      </draw:g>
      <draw:frame draw:name="Заголовок 8" presentation:style-name="Mpr1" draw:text-style-name="MP3" draw:layer="backgroundobjects" svg:width="21.809cm" svg:height="5.079cm" svg:x="1.482cm" svg:y="3.81cm" presentation:class="title" presentation:user-transformed="true">
        <draw:text-box>
          <text:p text:style-name="MP4">
            <text:span text:style-name="MT1">Для правки текста заголовка щелкните мышьюОбразец заголовка</text:span>
          </text:p>
        </draw:text-box>
      </draw:frame>
      <draw:frame draw:name="Дата 29" presentation:style-name="Mpr2" draw:text-style-name="MP6" draw:layer="backgroundobjects" svg:width="5.926cm" svg:height="1.013cm" svg:x="1.27cm" svg:y="17.657cm" presentation:class="date-time" presentation:user-transformed="true">
        <draw:text-box>
          <text:p text:style-name="MP5">
            <text:span text:style-name="MT2">
              <text:date style:data-style-name="D1" text:date-value="2016-11-04">11/4/16</text:date>
            </text:span>
          </text:p>
        </draw:text-box>
      </draw:frame>
      <draw:frame draw:name="Нижний колонтитул 18" presentation:style-name="Mpr2" draw:text-style-name="MP7" draw:layer="backgroundobjects" svg:width="9.312cm" svg:height="1.013cm" svg:x="7.408cm" svg:y="17.657cm" presentation:class="footer" presentation:user-transformed="true">
        <draw:text-box>
          <text:p/>
        </draw:text-box>
      </draw:frame>
      <draw:frame draw:name="Номер слайда 26" presentation:style-name="Mpr2" draw:text-style-name="MP8" draw:layer="backgroundobjects" svg:width="2.116cm" svg:height="1.013cm" svg:x="22.013cm" svg:y="17.657cm" presentation:class="page-number" presentation:user-transformed="true">
        <draw:text-box>
          <text:p text:style-name="MP5">
            <text:span text:style-name="MT2">
              <text:page-number>&lt;номер&gt;</text:page-number>
            </text:span>
          </text:p>
        </draw:text-box>
      </draw:frame>
      <draw:frame presentation:style-name="Обычный-outline1" draw:layer="backgroundobjects" svg:width="22.859cm" svg:height="12.572cm" svg:x="1.27cm" svg:y="4.457cm" presentation:class="outline" presentation:placeholder="true">
        <draw:text-box/>
      </draw:frame>
      <presentation:notes style:page-layout-name="PM0">
        <draw:page-thumbnail presentation:style-name="Обычный-title" draw:layer="backgroundobjects" svg:width="14.848cm" svg:height="11.136cm" svg:x="3.075cm" svg:y="2.257cm" presentation:class="page"/>
        <draw:frame presentation:style-name="Обычный-notes" draw:layer="backgroundobjects" svg:width="16.799cm" svg:height="13.364cm" svg:x="2.1cm" svg:y="14.107cm" presentation:class="notes" presentation:placeholder="true">
          <draw:text-box/>
        </draw:frame>
        <draw:frame presentation:style-name="Mpr3" draw:text-style-name="MP1" draw:layer="backgroundobjects" svg:width="9.113cm" svg:height="1.484cm" svg:x="0cm" svg:y="0cm" presentation:class="header">
          <draw:text-box>
            <text:p text:style-name="MP1">
              <presentation:header/>
            </text:p>
          </draw:text-box>
        </draw:frame>
        <draw:frame presentation:style-name="Mpr3" draw:text-style-name="MP2" draw:layer="backgroundobjects" svg:width="9.113cm" svg:height="1.484cm" svg:x="11.886cm" svg:y="0cm" presentation:class="date-time">
          <draw:text-box>
            <text:p text:style-name="MP2">
              <presentation:date-time/>
            </text:p>
          </draw:text-box>
        </draw:frame>
        <draw:frame presentation:style-name="Mpr4" draw:text-style-name="MP1" draw:layer="backgroundobjects" svg:width="9.113cm" svg:height="1.484cm" svg:x="0cm" svg:y="28.215cm" presentation:class="footer">
          <draw:text-box>
            <text:p text:style-name="MP1">
              <presentation:footer/>
            </text:p>
          </draw:text-box>
        </draw:frame>
        <draw:frame presentation:style-name="Mpr4" draw:text-style-name="MP2" draw:layer="backgroundobjects" svg:width="9.113cm" svg:height="1.484cm" svg:x="11.886cm" svg:y="28.215cm" presentation:class="page-number">
          <draw:text-box>
            <text:p text:style-name="MP2">
              <text:page-number>&lt;номер&gt;</text:page-number>
            </text:p>
          </draw:text-box>
        </draw:frame>
      </presentation:notes>
    </style:master-page>
    <style:master-page style:name="Обычный_20_1" style:display-name="Обычный 1" style:page-layout-name="PM1" draw:style-name="Mdp1">
      <draw:custom-shape draw:name="Полилиния 6" draw:style-name="Mgr3" draw:text-style-name="MP3" draw:layer="backgroundobjects" svg:width="25.452cm" svg:height="2.892cm" svg:x="-0.026cm" svg:y="-0.02cm">
        <text:p/>
        <draw:enhanced-geometry draw:mirror-horizontal="false" draw:mirror-vertical="false" svg:viewBox="0 0 5772 656" draw:type="non-primitive" draw:modifiers="0 0 0 0 0 0 0 0" draw:enhanced-path="M 6 2 L 2542 0 C 2746 101 3828 367 4374 367 4920 367 5526 152 5766 55 L 5772 213 C 5670 257 5016 441 4302 439 3588 437 2205 165 1488 201 750 209 270 482 0 656 L 6 2 Z N"/>
      </draw:custom-shape>
      <draw:custom-shape draw:name="Полилиния 7" draw:style-name="Mgr4" draw:text-style-name="MP3" draw:layer="backgroundobjects" svg:width="13.228cm" svg:height="1.772cm" svg:x="12.171cm" svg:y="-0.02cm">
        <text:p/>
        <draw:enhanced-geometry draw:mirror-horizontal="false" draw:mirror-vertical="false" svg:viewBox="0 0 3000 595" draw:type="non-primitive" draw:modifiers="0 0 0 0 0 0 0 0" draw:enhanced-path="M 0 0 C 174 102 1168 533 1668 564 2168 595 2778 279 3000 186 L 3000 6 0 0 Z N"/>
      </draw:custom-shape>
      <draw:g draw:name="Группа 1">
        <draw:custom-shape draw:name="Полилиния 11" draw:style-name="Mgr5" draw:text-style-name="MP3" draw:layer="layout" svg:width="25.452cm" svg:height="1.802cm" draw:transform="rotate (0.0478220215046356) translate (-0.081cm 1.171cm)">
          <text:p/>
          <draw:enhanced-geometry draw:mirror-horizontal="false" draw:mirror-vertical="false" svg:viewBox="0 0 5772 1055" draw:type="non-primitive" draw:modifiers="0 0 0 0 0 0 0 0" draw:enhanced-path="M 0 966 C 282 738 923 275 1608 282 2293 289 3416 1055 4110 1008 4804 961 5426 210 5772 0 N"/>
        </draw:custom-shape>
        <draw:custom-shape draw:name="Полилиния 12" draw:style-name="Mgr6" draw:text-style-name="MP3" draw:layer="layout" svg:width="25.487cm" svg:height="1.472cm" draw:transform="rotate (0.0478220215046356) translate (-0.06cm 1.376cm)">
          <text:p/>
          <draw:enhanced-geometry draw:mirror-horizontal="false" draw:mirror-vertical="false" svg:viewBox="0 0 5766 854" draw:type="non-primitive" draw:modifiers="0 0 0 0 0 0 0 0" draw:enhanced-path="M 0 732 C 273 647 951 214 1638 228 2325 242 3434 854 4122 816 4810 778 5424 170 5766 0 N"/>
        </draw:custom-shape>
      </draw:g>
      <draw:frame draw:name="Заголовок 1" presentation:style-name="Mpr5" draw:text-style-name="MP3" draw:layer="backgroundobjects" svg:width="23.071cm" svg:height="3.174cm" svg:x="1.27cm" svg:y="1.956cm" presentation:class="title" presentation:user-transformed="true">
        <draw:text-box>
          <text:p text:style-name="MP4">
            <text:span text:style-name="MT3">Для правки текста заголовка щелкните мышьюОбразец заголовка</text:span>
          </text:p>
        </draw:text-box>
      </draw:frame>
      <draw:frame draw:name="Дата 2" presentation:style-name="Mpr6" draw:text-style-name="MP6" draw:layer="backgroundobjects" svg:width="5.926cm" svg:height="1.013cm" svg:x="1.27cm" svg:y="17.657cm" presentation:class="date-time" presentation:user-transformed="true">
        <draw:text-box>
          <text:p text:style-name="MP5">
            <text:span text:style-name="MT2">
              <text:date style:data-style-name="D1" text:date-value="2016-11-04">11/4/16</text:date>
            </text:span>
          </text:p>
        </draw:text-box>
      </draw:frame>
      <draw:frame draw:name="Нижний колонтитул 3" presentation:style-name="Mpr6" draw:text-style-name="MP7" draw:layer="backgroundobjects" svg:width="9.312cm" svg:height="1.013cm" svg:x="7.408cm" svg:y="17.657cm" presentation:class="footer" presentation:user-transformed="true">
        <draw:text-box>
          <text:p/>
        </draw:text-box>
      </draw:frame>
      <draw:frame draw:name="Номер слайда 4" presentation:style-name="Mpr6" draw:text-style-name="MP8" draw:layer="backgroundobjects" svg:width="2.116cm" svg:height="1.013cm" svg:x="22.013cm" svg:y="17.657cm" presentation:class="page-number" presentation:user-transformed="true">
        <draw:text-box>
          <text:p text:style-name="MP5">
            <text:span text:style-name="MT2">
              <text:page-number>&lt;номер&gt;</text:page-number>
            </text:span>
          </text:p>
        </draw:text-box>
      </draw:frame>
      <draw:frame presentation:style-name="Обычный_20_1-outline1" draw:layer="backgroundobjects" svg:width="22.859cm" svg:height="12.572cm" svg:x="1.27cm" svg:y="4.457cm" presentation:class="outline" presentation:placeholder="true">
        <draw:text-box/>
      </draw:frame>
      <presentation:notes style:page-layout-name="PM0">
        <draw:page-thumbnail presentation:style-name="Обычный_20_1-title" draw:layer="backgroundobjects" svg:width="14.848cm" svg:height="11.136cm" svg:x="3.075cm" svg:y="2.257cm" presentation:class="page"/>
        <draw:frame presentation:style-name="Обычный_20_1-notes" draw:layer="backgroundobjects" svg:width="16.799cm" svg:height="13.364cm" svg:x="2.1cm" svg:y="14.107cm" presentation:class="notes" presentation:placeholder="true">
          <draw:text-box/>
        </draw:frame>
        <draw:frame presentation:style-name="Mpr7" draw:text-style-name="MP1" draw:layer="backgroundobjects" svg:width="9.113cm" svg:height="1.484cm" svg:x="0cm" svg:y="0cm" presentation:class="header">
          <draw:text-box>
            <text:p text:style-name="MP1">
              <presentation:header/>
            </text:p>
          </draw:text-box>
        </draw:frame>
        <draw:frame presentation:style-name="Mpr7" draw:text-style-name="MP2" draw:layer="backgroundobjects" svg:width="9.113cm" svg:height="1.484cm" svg:x="11.886cm" svg:y="0cm" presentation:class="date-time">
          <draw:text-box>
            <text:p text:style-name="MP2">
              <presentation:date-time/>
            </text:p>
          </draw:text-box>
        </draw:frame>
        <draw:frame presentation:style-name="Mpr8" draw:text-style-name="MP1" draw:layer="backgroundobjects" svg:width="9.113cm" svg:height="1.484cm" svg:x="0cm" svg:y="28.215cm" presentation:class="footer">
          <draw:text-box>
            <text:p text:style-name="MP1">
              <presentation:footer/>
            </text:p>
          </draw:text-box>
        </draw:frame>
        <draw:frame presentation:style-name="Mpr8" draw:text-style-name="MP2" draw:layer="backgroundobjects" svg:width="9.113cm" svg:height="1.484cm" svg:x="11.886cm" svg:y="28.215cm" presentation:class="page-number">
          <draw:text-box>
            <text:p text:style-name="MP2">
              <text:page-number>&lt;номер&gt;</text:page-number>
            </text:p>
          </draw:text-box>
        </draw:frame>
      </presentation:notes>
    </style:master-page>
    <style:master-page style:name="Обычный_20_2" style:display-name="Обычный 2" style:page-layout-name="PM1" draw:style-name="Mdp1">
      <draw:custom-shape draw:name="Полилиния 6" draw:style-name="Mgr3" draw:text-style-name="MP3" draw:layer="backgroundobjects" svg:width="25.452cm" svg:height="2.892cm" svg:x="-0.026cm" svg:y="-0.02cm">
        <text:p/>
        <draw:enhanced-geometry draw:mirror-horizontal="false" draw:mirror-vertical="false" svg:viewBox="0 0 5772 656" draw:type="non-primitive" draw:modifiers="0 0 0 0 0 0 0 0" draw:enhanced-path="M 6 2 L 2542 0 C 2746 101 3828 367 4374 367 4920 367 5526 152 5766 55 L 5772 213 C 5670 257 5016 441 4302 439 3588 437 2205 165 1488 201 750 209 270 482 0 656 L 6 2 Z N"/>
      </draw:custom-shape>
      <draw:custom-shape draw:name="Полилиния 7" draw:style-name="Mgr4" draw:text-style-name="MP3" draw:layer="backgroundobjects" svg:width="13.228cm" svg:height="1.772cm" svg:x="12.171cm" svg:y="-0.02cm">
        <text:p/>
        <draw:enhanced-geometry draw:mirror-horizontal="false" draw:mirror-vertical="false" svg:viewBox="0 0 3000 595" draw:type="non-primitive" draw:modifiers="0 0 0 0 0 0 0 0" draw:enhanced-path="M 0 0 C 174 102 1168 533 1668 564 2168 595 2778 279 3000 186 L 3000 6 0 0 Z N"/>
      </draw:custom-shape>
      <draw:g draw:name="Группа 1">
        <draw:custom-shape draw:name="Полилиния 11" draw:style-name="Mgr5" draw:text-style-name="MP3" draw:layer="layout" svg:width="25.452cm" svg:height="1.802cm" draw:transform="rotate (0.0478220215046356) translate (-0.081cm 1.171cm)">
          <text:p/>
          <draw:enhanced-geometry draw:mirror-horizontal="false" draw:mirror-vertical="false" svg:viewBox="0 0 5772 1055" draw:type="non-primitive" draw:modifiers="0 0 0 0 0 0 0 0" draw:enhanced-path="M 0 966 C 282 738 923 275 1608 282 2293 289 3416 1055 4110 1008 4804 961 5426 210 5772 0 N"/>
        </draw:custom-shape>
        <draw:custom-shape draw:name="Полилиния 12" draw:style-name="Mgr6" draw:text-style-name="MP3" draw:layer="layout" svg:width="25.487cm" svg:height="1.472cm" draw:transform="rotate (0.0478220215046356) translate (-0.06cm 1.376cm)">
          <text:p/>
          <draw:enhanced-geometry draw:mirror-horizontal="false" draw:mirror-vertical="false" svg:viewBox="0 0 5766 854" draw:type="non-primitive" draw:modifiers="0 0 0 0 0 0 0 0" draw:enhanced-path="M 0 732 C 273 647 951 214 1638 228 2325 242 3434 854 4122 816 4810 778 5424 170 5766 0 N"/>
        </draw:custom-shape>
      </draw:g>
      <draw:frame draw:name="Дата 1" presentation:style-name="Mpr9" draw:text-style-name="MP6" draw:layer="backgroundobjects" svg:width="5.926cm" svg:height="1.013cm" svg:x="1.27cm" svg:y="17.657cm" presentation:class="date-time" presentation:user-transformed="true">
        <draw:text-box>
          <text:p text:style-name="MP5">
            <text:span text:style-name="MT2">
              <text:date style:data-style-name="D1" text:date-value="2016-11-04">11/4/16</text:date>
            </text:span>
          </text:p>
        </draw:text-box>
      </draw:frame>
      <draw:frame draw:name="Нижний колонтитул 2" presentation:style-name="Mpr9" draw:text-style-name="MP7" draw:layer="backgroundobjects" svg:width="9.312cm" svg:height="1.013cm" svg:x="7.408cm" svg:y="17.657cm" presentation:class="footer" presentation:user-transformed="true">
        <draw:text-box>
          <text:p/>
        </draw:text-box>
      </draw:frame>
      <draw:frame draw:name="Номер слайда 3" presentation:style-name="Mpr9" draw:text-style-name="MP8" draw:layer="backgroundobjects" svg:width="2.116cm" svg:height="1.013cm" svg:x="22.013cm" svg:y="17.657cm" presentation:class="page-number" presentation:user-transformed="true">
        <draw:text-box>
          <text:p text:style-name="MP5">
            <text:span text:style-name="MT2">
              <text:page-number>&lt;номер&gt;</text:page-number>
            </text:span>
          </text:p>
        </draw:text-box>
      </draw:frame>
      <draw:frame presentation:style-name="Обычный_20_2-title" draw:layer="backgroundobjects" svg:width="22.859cm" svg:height="3.18cm" svg:x="1.27cm" svg:y="0.76cm" presentation:class="title" presentation:placeholder="true">
        <draw:text-box/>
      </draw:frame>
      <draw:frame presentation:style-name="Обычный_20_2-outline1" draw:layer="backgroundobjects" svg:width="22.859cm" svg:height="12.572cm" svg:x="1.27cm" svg:y="4.457cm" presentation:class="outline" presentation:placeholder="true">
        <draw:text-box/>
      </draw:frame>
      <presentation:notes style:page-layout-name="PM0">
        <draw:page-thumbnail presentation:style-name="Обычный_20_2-title" draw:layer="backgroundobjects" svg:width="14.848cm" svg:height="11.136cm" svg:x="3.075cm" svg:y="2.257cm" presentation:class="page"/>
        <draw:frame presentation:style-name="Обычный_20_2-notes" draw:layer="backgroundobjects" svg:width="16.799cm" svg:height="13.364cm" svg:x="2.1cm" svg:y="14.107cm" presentation:class="notes" presentation:placeholder="true">
          <draw:text-box/>
        </draw:frame>
        <draw:frame presentation:style-name="Mpr10" draw:text-style-name="MP1" draw:layer="backgroundobjects" svg:width="9.113cm" svg:height="1.484cm" svg:x="0cm" svg:y="0cm" presentation:class="header">
          <draw:text-box>
            <text:p text:style-name="MP1">
              <presentation:header/>
            </text:p>
          </draw:text-box>
        </draw:frame>
        <draw:frame presentation:style-name="Mpr10" draw:text-style-name="MP2" draw:layer="backgroundobjects" svg:width="9.113cm" svg:height="1.484cm" svg:x="11.886cm" svg:y="0cm" presentation:class="date-time">
          <draw:text-box>
            <text:p text:style-name="MP2">
              <presentation:date-time/>
            </text:p>
          </draw:text-box>
        </draw:frame>
        <draw:frame presentation:style-name="Mpr11" draw:text-style-name="MP1" draw:layer="backgroundobjects" svg:width="9.113cm" svg:height="1.484cm" svg:x="0cm" svg:y="28.215cm" presentation:class="footer">
          <draw:text-box>
            <text:p text:style-name="MP1">
              <presentation:footer/>
            </text:p>
          </draw:text-box>
        </draw:frame>
        <draw:frame presentation:style-name="Mpr11" draw:text-style-name="MP2" draw:layer="backgroundobjects" svg:width="9.113cm" svg:height="1.484cm" svg:x="11.886cm" svg:y="28.215cm" presentation:class="page-number">
          <draw:text-box>
            <text:p text:style-name="MP2">
              <text:page-number>&lt;номер&gt;</text:page-number>
            </text:p>
          </draw:text-box>
        </draw:frame>
      </presentation:notes>
    </style:master-page>
  </office:master-styles>
</office:document-styles>
</file>