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4" r:id="rId3"/>
    <p:sldId id="307" r:id="rId4"/>
    <p:sldId id="286" r:id="rId5"/>
    <p:sldId id="288" r:id="rId6"/>
    <p:sldId id="318" r:id="rId7"/>
    <p:sldId id="285" r:id="rId8"/>
    <p:sldId id="287" r:id="rId9"/>
    <p:sldId id="284" r:id="rId10"/>
    <p:sldId id="283" r:id="rId11"/>
    <p:sldId id="289" r:id="rId12"/>
    <p:sldId id="280" r:id="rId13"/>
    <p:sldId id="281" r:id="rId14"/>
    <p:sldId id="279" r:id="rId15"/>
    <p:sldId id="282" r:id="rId16"/>
    <p:sldId id="290" r:id="rId17"/>
    <p:sldId id="315" r:id="rId18"/>
    <p:sldId id="308" r:id="rId19"/>
    <p:sldId id="313" r:id="rId20"/>
    <p:sldId id="314" r:id="rId21"/>
    <p:sldId id="299" r:id="rId22"/>
    <p:sldId id="294" r:id="rId23"/>
    <p:sldId id="292" r:id="rId24"/>
    <p:sldId id="293" r:id="rId25"/>
    <p:sldId id="291" r:id="rId26"/>
    <p:sldId id="295" r:id="rId27"/>
    <p:sldId id="300" r:id="rId28"/>
    <p:sldId id="296" r:id="rId29"/>
    <p:sldId id="298" r:id="rId30"/>
    <p:sldId id="304" r:id="rId31"/>
    <p:sldId id="297" r:id="rId32"/>
    <p:sldId id="303" r:id="rId33"/>
    <p:sldId id="302" r:id="rId34"/>
    <p:sldId id="305" r:id="rId35"/>
    <p:sldId id="306" r:id="rId36"/>
    <p:sldId id="319" r:id="rId37"/>
    <p:sldId id="320" r:id="rId38"/>
    <p:sldId id="321" r:id="rId39"/>
    <p:sldId id="322" r:id="rId40"/>
    <p:sldId id="301" r:id="rId41"/>
    <p:sldId id="323" r:id="rId42"/>
    <p:sldId id="324" r:id="rId43"/>
    <p:sldId id="317" r:id="rId44"/>
    <p:sldId id="316" r:id="rId45"/>
    <p:sldId id="277" r:id="rId46"/>
    <p:sldId id="27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4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lumMod val="60000"/>
                <a:lumOff val="40000"/>
                <a:alpha val="96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bl-goom.ru/products_pictures/t_599953__img_0268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5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0/23034/23034709_dozhd.gif" TargetMode="External"/><Relationship Id="rId13" Type="http://schemas.openxmlformats.org/officeDocument/2006/relationships/hyperlink" Target="http://boguch.narod.ru/img/grad_03_800.JPG" TargetMode="External"/><Relationship Id="rId3" Type="http://schemas.openxmlformats.org/officeDocument/2006/relationships/hyperlink" Target="http://s44.radikal.ru/i103/0908/a9/b4df6e315cfd.jpg" TargetMode="External"/><Relationship Id="rId7" Type="http://schemas.openxmlformats.org/officeDocument/2006/relationships/hyperlink" Target="http://www.petrovavn.21416s01.edusite.ru/DswMedia/solnyishkoituchka.jpg" TargetMode="External"/><Relationship Id="rId12" Type="http://schemas.openxmlformats.org/officeDocument/2006/relationships/hyperlink" Target="http://kenjik.ru/wp-content/gallery/agnia_barto/barto_v_dojd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undercom.narod.ru/images/5/tuman_nad_olangoy.jpg" TargetMode="External"/><Relationship Id="rId11" Type="http://schemas.openxmlformats.org/officeDocument/2006/relationships/hyperlink" Target="http://stat11.privet.ru/lr/081096ace66585ce6a9214a732d1fecb" TargetMode="External"/><Relationship Id="rId5" Type="http://schemas.openxmlformats.org/officeDocument/2006/relationships/hyperlink" Target="http://i034.radikal.ru/0803/2f/f1800dc0036e.gif" TargetMode="External"/><Relationship Id="rId10" Type="http://schemas.openxmlformats.org/officeDocument/2006/relationships/hyperlink" Target="http://i.i.ua/photo/images/pic/0/0/192200_3ada743f.jpg" TargetMode="External"/><Relationship Id="rId4" Type="http://schemas.openxmlformats.org/officeDocument/2006/relationships/hyperlink" Target="http://eliston.narod.ru/GIF/dogdi2.gif" TargetMode="External"/><Relationship Id="rId9" Type="http://schemas.openxmlformats.org/officeDocument/2006/relationships/hyperlink" Target="http://fotki.yandex.ru/users/elfim-vladimir/view/144266/?page=0" TargetMode="External"/><Relationship Id="rId14" Type="http://schemas.openxmlformats.org/officeDocument/2006/relationships/hyperlink" Target="http://i064.radikal.ru/0905/d0/7d74e96448f5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3380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Почему идёт дождь </a:t>
            </a:r>
          </a:p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и дует ветер</a:t>
            </a:r>
            <a:endParaRPr lang="ru-RU" sz="66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4" name="Picture 2" descr="D:\Общие документы\КАРТИНКИ\АНИМИРОВАННЫЕ КАРТИНКИ\1 (109)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43570" y="1428736"/>
            <a:ext cx="3153253" cy="233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14 из 6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786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Поднимается все выше легкий водяной пар от нагретой солнцем земли, забирается он высоко, туда, где постоянно, даже в самый знойный летний день, очень холодно, как зимой.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Пар теплый, а когда он прикасается к холодному воздуху, то превращается в крохотные капельки воды. Капельки легонькие, как пух, они отлично держатся в воздухе, парят и все время перемещаются, потому что их подталкивают все новые и новые потоки теплого воздуха, поднимающиеся с земли.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Теплый воздух подбрасывает капельки еще выше, холодный тащит их   вниз;    так   они    и    летают,    крохотные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путешественники,  то  вверх, то вниз; они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танцуют, сливаются вместе, становятся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крупнее.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Их     очень-очень   много,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все вместе они образуют облако.</a:t>
            </a:r>
          </a:p>
          <a:p>
            <a:pPr algn="just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88" name="Picture 4" descr="Картинка 21 из 7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786182" y="3500438"/>
            <a:ext cx="5238760" cy="509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Картинка 104 из 71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636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верхней части облака капельки замерзают — там очень холодно; они превращаются в льдинки, растут, тяжелеют, вот они уже не могут держаться в облаке и падают вниз. А падая, тают, потому что внизу куда теплее; снова становясь капельками воды, сливаются вместе — и на землю идет дождь.</a:t>
            </a:r>
          </a:p>
        </p:txBody>
      </p:sp>
      <p:pic>
        <p:nvPicPr>
          <p:cNvPr id="19460" name="Picture 4" descr="Картинка 19 из 71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FFFFE"/>
              </a:clrFrom>
              <a:clrTo>
                <a:srgbClr val="7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642918"/>
            <a:ext cx="8143932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11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Картинка 152 из 951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776294" cy="1035059"/>
          </a:xfrm>
          <a:prstGeom prst="rect">
            <a:avLst/>
          </a:prstGeom>
          <a:noFill/>
        </p:spPr>
      </p:pic>
      <p:pic>
        <p:nvPicPr>
          <p:cNvPr id="12292" name="Picture 4" descr="Картинка 152 из 95134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071810"/>
            <a:ext cx="1071570" cy="1428760"/>
          </a:xfrm>
          <a:prstGeom prst="rect">
            <a:avLst/>
          </a:prstGeom>
          <a:noFill/>
        </p:spPr>
      </p:pic>
      <p:sp>
        <p:nvSpPr>
          <p:cNvPr id="11" name="Полилиния 10"/>
          <p:cNvSpPr/>
          <p:nvPr/>
        </p:nvSpPr>
        <p:spPr>
          <a:xfrm>
            <a:off x="6391275" y="5345442"/>
            <a:ext cx="2933700" cy="1769733"/>
          </a:xfrm>
          <a:custGeom>
            <a:avLst/>
            <a:gdLst>
              <a:gd name="connsiteX0" fmla="*/ 47625 w 2933700"/>
              <a:gd name="connsiteY0" fmla="*/ 102858 h 1769733"/>
              <a:gd name="connsiteX1" fmla="*/ 76200 w 2933700"/>
              <a:gd name="connsiteY1" fmla="*/ 74283 h 1769733"/>
              <a:gd name="connsiteX2" fmla="*/ 104775 w 2933700"/>
              <a:gd name="connsiteY2" fmla="*/ 64758 h 1769733"/>
              <a:gd name="connsiteX3" fmla="*/ 276225 w 2933700"/>
              <a:gd name="connsiteY3" fmla="*/ 36183 h 1769733"/>
              <a:gd name="connsiteX4" fmla="*/ 323850 w 2933700"/>
              <a:gd name="connsiteY4" fmla="*/ 26658 h 1769733"/>
              <a:gd name="connsiteX5" fmla="*/ 381000 w 2933700"/>
              <a:gd name="connsiteY5" fmla="*/ 17133 h 1769733"/>
              <a:gd name="connsiteX6" fmla="*/ 819150 w 2933700"/>
              <a:gd name="connsiteY6" fmla="*/ 26658 h 1769733"/>
              <a:gd name="connsiteX7" fmla="*/ 1257300 w 2933700"/>
              <a:gd name="connsiteY7" fmla="*/ 26658 h 1769733"/>
              <a:gd name="connsiteX8" fmla="*/ 1543050 w 2933700"/>
              <a:gd name="connsiteY8" fmla="*/ 45708 h 1769733"/>
              <a:gd name="connsiteX9" fmla="*/ 1619250 w 2933700"/>
              <a:gd name="connsiteY9" fmla="*/ 55233 h 1769733"/>
              <a:gd name="connsiteX10" fmla="*/ 1666875 w 2933700"/>
              <a:gd name="connsiteY10" fmla="*/ 64758 h 1769733"/>
              <a:gd name="connsiteX11" fmla="*/ 1724025 w 2933700"/>
              <a:gd name="connsiteY11" fmla="*/ 83808 h 1769733"/>
              <a:gd name="connsiteX12" fmla="*/ 1914525 w 2933700"/>
              <a:gd name="connsiteY12" fmla="*/ 102858 h 1769733"/>
              <a:gd name="connsiteX13" fmla="*/ 2009775 w 2933700"/>
              <a:gd name="connsiteY13" fmla="*/ 112383 h 1769733"/>
              <a:gd name="connsiteX14" fmla="*/ 2095500 w 2933700"/>
              <a:gd name="connsiteY14" fmla="*/ 121908 h 1769733"/>
              <a:gd name="connsiteX15" fmla="*/ 2552700 w 2933700"/>
              <a:gd name="connsiteY15" fmla="*/ 140958 h 1769733"/>
              <a:gd name="connsiteX16" fmla="*/ 2609850 w 2933700"/>
              <a:gd name="connsiteY16" fmla="*/ 150483 h 1769733"/>
              <a:gd name="connsiteX17" fmla="*/ 2667000 w 2933700"/>
              <a:gd name="connsiteY17" fmla="*/ 169533 h 1769733"/>
              <a:gd name="connsiteX18" fmla="*/ 2695575 w 2933700"/>
              <a:gd name="connsiteY18" fmla="*/ 179058 h 1769733"/>
              <a:gd name="connsiteX19" fmla="*/ 2743200 w 2933700"/>
              <a:gd name="connsiteY19" fmla="*/ 188583 h 1769733"/>
              <a:gd name="connsiteX20" fmla="*/ 2771775 w 2933700"/>
              <a:gd name="connsiteY20" fmla="*/ 198108 h 1769733"/>
              <a:gd name="connsiteX21" fmla="*/ 2828925 w 2933700"/>
              <a:gd name="connsiteY21" fmla="*/ 207633 h 1769733"/>
              <a:gd name="connsiteX22" fmla="*/ 2847975 w 2933700"/>
              <a:gd name="connsiteY22" fmla="*/ 398133 h 1769733"/>
              <a:gd name="connsiteX23" fmla="*/ 2857500 w 2933700"/>
              <a:gd name="connsiteY23" fmla="*/ 512433 h 1769733"/>
              <a:gd name="connsiteX24" fmla="*/ 2876550 w 2933700"/>
              <a:gd name="connsiteY24" fmla="*/ 626733 h 1769733"/>
              <a:gd name="connsiteX25" fmla="*/ 2895600 w 2933700"/>
              <a:gd name="connsiteY25" fmla="*/ 683883 h 1769733"/>
              <a:gd name="connsiteX26" fmla="*/ 2905125 w 2933700"/>
              <a:gd name="connsiteY26" fmla="*/ 712458 h 1769733"/>
              <a:gd name="connsiteX27" fmla="*/ 2933700 w 2933700"/>
              <a:gd name="connsiteY27" fmla="*/ 922008 h 1769733"/>
              <a:gd name="connsiteX28" fmla="*/ 2924175 w 2933700"/>
              <a:gd name="connsiteY28" fmla="*/ 1598283 h 1769733"/>
              <a:gd name="connsiteX29" fmla="*/ 2886075 w 2933700"/>
              <a:gd name="connsiteY29" fmla="*/ 1684008 h 1769733"/>
              <a:gd name="connsiteX30" fmla="*/ 2838450 w 2933700"/>
              <a:gd name="connsiteY30" fmla="*/ 1741158 h 1769733"/>
              <a:gd name="connsiteX31" fmla="*/ 2771775 w 2933700"/>
              <a:gd name="connsiteY31" fmla="*/ 1760208 h 1769733"/>
              <a:gd name="connsiteX32" fmla="*/ 2276475 w 2933700"/>
              <a:gd name="connsiteY32" fmla="*/ 1750683 h 1769733"/>
              <a:gd name="connsiteX33" fmla="*/ 2247900 w 2933700"/>
              <a:gd name="connsiteY33" fmla="*/ 1731633 h 1769733"/>
              <a:gd name="connsiteX34" fmla="*/ 2209800 w 2933700"/>
              <a:gd name="connsiteY34" fmla="*/ 1712583 h 1769733"/>
              <a:gd name="connsiteX35" fmla="*/ 2057400 w 2933700"/>
              <a:gd name="connsiteY35" fmla="*/ 1731633 h 1769733"/>
              <a:gd name="connsiteX36" fmla="*/ 2000250 w 2933700"/>
              <a:gd name="connsiteY36" fmla="*/ 1760208 h 1769733"/>
              <a:gd name="connsiteX37" fmla="*/ 1962150 w 2933700"/>
              <a:gd name="connsiteY37" fmla="*/ 1769733 h 1769733"/>
              <a:gd name="connsiteX38" fmla="*/ 1771650 w 2933700"/>
              <a:gd name="connsiteY38" fmla="*/ 1760208 h 1769733"/>
              <a:gd name="connsiteX39" fmla="*/ 1733550 w 2933700"/>
              <a:gd name="connsiteY39" fmla="*/ 1750683 h 1769733"/>
              <a:gd name="connsiteX40" fmla="*/ 1657350 w 2933700"/>
              <a:gd name="connsiteY40" fmla="*/ 1712583 h 1769733"/>
              <a:gd name="connsiteX41" fmla="*/ 1628775 w 2933700"/>
              <a:gd name="connsiteY41" fmla="*/ 1674483 h 1769733"/>
              <a:gd name="connsiteX42" fmla="*/ 1600200 w 2933700"/>
              <a:gd name="connsiteY42" fmla="*/ 1664958 h 1769733"/>
              <a:gd name="connsiteX43" fmla="*/ 1533525 w 2933700"/>
              <a:gd name="connsiteY43" fmla="*/ 1607808 h 1769733"/>
              <a:gd name="connsiteX44" fmla="*/ 1457325 w 2933700"/>
              <a:gd name="connsiteY44" fmla="*/ 1550658 h 1769733"/>
              <a:gd name="connsiteX45" fmla="*/ 1362075 w 2933700"/>
              <a:gd name="connsiteY45" fmla="*/ 1474458 h 1769733"/>
              <a:gd name="connsiteX46" fmla="*/ 1295400 w 2933700"/>
              <a:gd name="connsiteY46" fmla="*/ 1417308 h 1769733"/>
              <a:gd name="connsiteX47" fmla="*/ 1276350 w 2933700"/>
              <a:gd name="connsiteY47" fmla="*/ 1379208 h 1769733"/>
              <a:gd name="connsiteX48" fmla="*/ 1219200 w 2933700"/>
              <a:gd name="connsiteY48" fmla="*/ 1331583 h 1769733"/>
              <a:gd name="connsiteX49" fmla="*/ 1152525 w 2933700"/>
              <a:gd name="connsiteY49" fmla="*/ 1245858 h 1769733"/>
              <a:gd name="connsiteX50" fmla="*/ 1133475 w 2933700"/>
              <a:gd name="connsiteY50" fmla="*/ 1217283 h 1769733"/>
              <a:gd name="connsiteX51" fmla="*/ 1028700 w 2933700"/>
              <a:gd name="connsiteY51" fmla="*/ 1112508 h 1769733"/>
              <a:gd name="connsiteX52" fmla="*/ 1000125 w 2933700"/>
              <a:gd name="connsiteY52" fmla="*/ 1083933 h 1769733"/>
              <a:gd name="connsiteX53" fmla="*/ 981075 w 2933700"/>
              <a:gd name="connsiteY53" fmla="*/ 1055358 h 1769733"/>
              <a:gd name="connsiteX54" fmla="*/ 923925 w 2933700"/>
              <a:gd name="connsiteY54" fmla="*/ 1007733 h 1769733"/>
              <a:gd name="connsiteX55" fmla="*/ 857250 w 2933700"/>
              <a:gd name="connsiteY55" fmla="*/ 922008 h 1769733"/>
              <a:gd name="connsiteX56" fmla="*/ 800100 w 2933700"/>
              <a:gd name="connsiteY56" fmla="*/ 864858 h 1769733"/>
              <a:gd name="connsiteX57" fmla="*/ 733425 w 2933700"/>
              <a:gd name="connsiteY57" fmla="*/ 779133 h 1769733"/>
              <a:gd name="connsiteX58" fmla="*/ 685800 w 2933700"/>
              <a:gd name="connsiteY58" fmla="*/ 721983 h 1769733"/>
              <a:gd name="connsiteX59" fmla="*/ 638175 w 2933700"/>
              <a:gd name="connsiteY59" fmla="*/ 664833 h 1769733"/>
              <a:gd name="connsiteX60" fmla="*/ 600075 w 2933700"/>
              <a:gd name="connsiteY60" fmla="*/ 636258 h 1769733"/>
              <a:gd name="connsiteX61" fmla="*/ 581025 w 2933700"/>
              <a:gd name="connsiteY61" fmla="*/ 607683 h 1769733"/>
              <a:gd name="connsiteX62" fmla="*/ 485775 w 2933700"/>
              <a:gd name="connsiteY62" fmla="*/ 531483 h 1769733"/>
              <a:gd name="connsiteX63" fmla="*/ 457200 w 2933700"/>
              <a:gd name="connsiteY63" fmla="*/ 483858 h 1769733"/>
              <a:gd name="connsiteX64" fmla="*/ 438150 w 2933700"/>
              <a:gd name="connsiteY64" fmla="*/ 455283 h 1769733"/>
              <a:gd name="connsiteX65" fmla="*/ 381000 w 2933700"/>
              <a:gd name="connsiteY65" fmla="*/ 350508 h 1769733"/>
              <a:gd name="connsiteX66" fmla="*/ 352425 w 2933700"/>
              <a:gd name="connsiteY66" fmla="*/ 321933 h 1769733"/>
              <a:gd name="connsiteX67" fmla="*/ 314325 w 2933700"/>
              <a:gd name="connsiteY67" fmla="*/ 264783 h 1769733"/>
              <a:gd name="connsiteX68" fmla="*/ 266700 w 2933700"/>
              <a:gd name="connsiteY68" fmla="*/ 236208 h 1769733"/>
              <a:gd name="connsiteX69" fmla="*/ 209550 w 2933700"/>
              <a:gd name="connsiteY69" fmla="*/ 198108 h 1769733"/>
              <a:gd name="connsiteX70" fmla="*/ 19050 w 2933700"/>
              <a:gd name="connsiteY70" fmla="*/ 179058 h 1769733"/>
              <a:gd name="connsiteX71" fmla="*/ 19050 w 2933700"/>
              <a:gd name="connsiteY71" fmla="*/ 121908 h 1769733"/>
              <a:gd name="connsiteX72" fmla="*/ 47625 w 2933700"/>
              <a:gd name="connsiteY72" fmla="*/ 102858 h 176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933700" h="1769733">
                <a:moveTo>
                  <a:pt x="47625" y="102858"/>
                </a:moveTo>
                <a:cubicBezTo>
                  <a:pt x="57150" y="94921"/>
                  <a:pt x="64992" y="81755"/>
                  <a:pt x="76200" y="74283"/>
                </a:cubicBezTo>
                <a:cubicBezTo>
                  <a:pt x="84554" y="68714"/>
                  <a:pt x="94992" y="67016"/>
                  <a:pt x="104775" y="64758"/>
                </a:cubicBezTo>
                <a:cubicBezTo>
                  <a:pt x="228370" y="36236"/>
                  <a:pt x="165331" y="53244"/>
                  <a:pt x="276225" y="36183"/>
                </a:cubicBezTo>
                <a:cubicBezTo>
                  <a:pt x="292226" y="33721"/>
                  <a:pt x="307922" y="29554"/>
                  <a:pt x="323850" y="26658"/>
                </a:cubicBezTo>
                <a:cubicBezTo>
                  <a:pt x="342851" y="23203"/>
                  <a:pt x="361950" y="20308"/>
                  <a:pt x="381000" y="17133"/>
                </a:cubicBezTo>
                <a:cubicBezTo>
                  <a:pt x="527050" y="20308"/>
                  <a:pt x="673065" y="26658"/>
                  <a:pt x="819150" y="26658"/>
                </a:cubicBezTo>
                <a:cubicBezTo>
                  <a:pt x="1288276" y="26658"/>
                  <a:pt x="1044036" y="0"/>
                  <a:pt x="1257300" y="26658"/>
                </a:cubicBezTo>
                <a:cubicBezTo>
                  <a:pt x="1369533" y="64069"/>
                  <a:pt x="1256390" y="29327"/>
                  <a:pt x="1543050" y="45708"/>
                </a:cubicBezTo>
                <a:cubicBezTo>
                  <a:pt x="1568606" y="47168"/>
                  <a:pt x="1593950" y="51341"/>
                  <a:pt x="1619250" y="55233"/>
                </a:cubicBezTo>
                <a:cubicBezTo>
                  <a:pt x="1635251" y="57695"/>
                  <a:pt x="1651256" y="60498"/>
                  <a:pt x="1666875" y="64758"/>
                </a:cubicBezTo>
                <a:cubicBezTo>
                  <a:pt x="1686248" y="70042"/>
                  <a:pt x="1704044" y="81810"/>
                  <a:pt x="1724025" y="83808"/>
                </a:cubicBezTo>
                <a:lnTo>
                  <a:pt x="1914525" y="102858"/>
                </a:lnTo>
                <a:lnTo>
                  <a:pt x="2009775" y="112383"/>
                </a:lnTo>
                <a:cubicBezTo>
                  <a:pt x="2038350" y="115558"/>
                  <a:pt x="2066828" y="119784"/>
                  <a:pt x="2095500" y="121908"/>
                </a:cubicBezTo>
                <a:cubicBezTo>
                  <a:pt x="2240922" y="132680"/>
                  <a:pt x="2411519" y="136252"/>
                  <a:pt x="2552700" y="140958"/>
                </a:cubicBezTo>
                <a:cubicBezTo>
                  <a:pt x="2571750" y="144133"/>
                  <a:pt x="2591114" y="145799"/>
                  <a:pt x="2609850" y="150483"/>
                </a:cubicBezTo>
                <a:cubicBezTo>
                  <a:pt x="2629331" y="155353"/>
                  <a:pt x="2647950" y="163183"/>
                  <a:pt x="2667000" y="169533"/>
                </a:cubicBezTo>
                <a:cubicBezTo>
                  <a:pt x="2676525" y="172708"/>
                  <a:pt x="2685730" y="177089"/>
                  <a:pt x="2695575" y="179058"/>
                </a:cubicBezTo>
                <a:cubicBezTo>
                  <a:pt x="2711450" y="182233"/>
                  <a:pt x="2727494" y="184656"/>
                  <a:pt x="2743200" y="188583"/>
                </a:cubicBezTo>
                <a:cubicBezTo>
                  <a:pt x="2752940" y="191018"/>
                  <a:pt x="2761974" y="195930"/>
                  <a:pt x="2771775" y="198108"/>
                </a:cubicBezTo>
                <a:cubicBezTo>
                  <a:pt x="2790628" y="202298"/>
                  <a:pt x="2809875" y="204458"/>
                  <a:pt x="2828925" y="207633"/>
                </a:cubicBezTo>
                <a:cubicBezTo>
                  <a:pt x="2855956" y="288727"/>
                  <a:pt x="2835662" y="219589"/>
                  <a:pt x="2847975" y="398133"/>
                </a:cubicBezTo>
                <a:cubicBezTo>
                  <a:pt x="2850605" y="436274"/>
                  <a:pt x="2853696" y="474391"/>
                  <a:pt x="2857500" y="512433"/>
                </a:cubicBezTo>
                <a:cubicBezTo>
                  <a:pt x="2862228" y="559709"/>
                  <a:pt x="2864100" y="585235"/>
                  <a:pt x="2876550" y="626733"/>
                </a:cubicBezTo>
                <a:cubicBezTo>
                  <a:pt x="2882320" y="645967"/>
                  <a:pt x="2889250" y="664833"/>
                  <a:pt x="2895600" y="683883"/>
                </a:cubicBezTo>
                <a:lnTo>
                  <a:pt x="2905125" y="712458"/>
                </a:lnTo>
                <a:cubicBezTo>
                  <a:pt x="2908013" y="731232"/>
                  <a:pt x="2933700" y="886666"/>
                  <a:pt x="2933700" y="922008"/>
                </a:cubicBezTo>
                <a:cubicBezTo>
                  <a:pt x="2933700" y="1147455"/>
                  <a:pt x="2929954" y="1372910"/>
                  <a:pt x="2924175" y="1598283"/>
                </a:cubicBezTo>
                <a:cubicBezTo>
                  <a:pt x="2922334" y="1670089"/>
                  <a:pt x="2928587" y="1655667"/>
                  <a:pt x="2886075" y="1684008"/>
                </a:cubicBezTo>
                <a:cubicBezTo>
                  <a:pt x="2872018" y="1705093"/>
                  <a:pt x="2860452" y="1726490"/>
                  <a:pt x="2838450" y="1741158"/>
                </a:cubicBezTo>
                <a:cubicBezTo>
                  <a:pt x="2830251" y="1746624"/>
                  <a:pt x="2776856" y="1758938"/>
                  <a:pt x="2771775" y="1760208"/>
                </a:cubicBezTo>
                <a:cubicBezTo>
                  <a:pt x="2606675" y="1757033"/>
                  <a:pt x="2441360" y="1759677"/>
                  <a:pt x="2276475" y="1750683"/>
                </a:cubicBezTo>
                <a:cubicBezTo>
                  <a:pt x="2265044" y="1750060"/>
                  <a:pt x="2257839" y="1737313"/>
                  <a:pt x="2247900" y="1731633"/>
                </a:cubicBezTo>
                <a:cubicBezTo>
                  <a:pt x="2235572" y="1724588"/>
                  <a:pt x="2222500" y="1718933"/>
                  <a:pt x="2209800" y="1712583"/>
                </a:cubicBezTo>
                <a:cubicBezTo>
                  <a:pt x="2159000" y="1718933"/>
                  <a:pt x="2107322" y="1720287"/>
                  <a:pt x="2057400" y="1731633"/>
                </a:cubicBezTo>
                <a:cubicBezTo>
                  <a:pt x="2036631" y="1736353"/>
                  <a:pt x="2020025" y="1752298"/>
                  <a:pt x="2000250" y="1760208"/>
                </a:cubicBezTo>
                <a:cubicBezTo>
                  <a:pt x="1988095" y="1765070"/>
                  <a:pt x="1974850" y="1766558"/>
                  <a:pt x="1962150" y="1769733"/>
                </a:cubicBezTo>
                <a:cubicBezTo>
                  <a:pt x="1898650" y="1766558"/>
                  <a:pt x="1835010" y="1765488"/>
                  <a:pt x="1771650" y="1760208"/>
                </a:cubicBezTo>
                <a:cubicBezTo>
                  <a:pt x="1758604" y="1759121"/>
                  <a:pt x="1745634" y="1755718"/>
                  <a:pt x="1733550" y="1750683"/>
                </a:cubicBezTo>
                <a:cubicBezTo>
                  <a:pt x="1707336" y="1739761"/>
                  <a:pt x="1657350" y="1712583"/>
                  <a:pt x="1657350" y="1712583"/>
                </a:cubicBezTo>
                <a:cubicBezTo>
                  <a:pt x="1647825" y="1699883"/>
                  <a:pt x="1640971" y="1684646"/>
                  <a:pt x="1628775" y="1674483"/>
                </a:cubicBezTo>
                <a:cubicBezTo>
                  <a:pt x="1621062" y="1668055"/>
                  <a:pt x="1607823" y="1671492"/>
                  <a:pt x="1600200" y="1664958"/>
                </a:cubicBezTo>
                <a:cubicBezTo>
                  <a:pt x="1522549" y="1598400"/>
                  <a:pt x="1597822" y="1629240"/>
                  <a:pt x="1533525" y="1607808"/>
                </a:cubicBezTo>
                <a:lnTo>
                  <a:pt x="1457325" y="1550658"/>
                </a:lnTo>
                <a:cubicBezTo>
                  <a:pt x="1425097" y="1525867"/>
                  <a:pt x="1394170" y="1499421"/>
                  <a:pt x="1362075" y="1474458"/>
                </a:cubicBezTo>
                <a:cubicBezTo>
                  <a:pt x="1341170" y="1458199"/>
                  <a:pt x="1311466" y="1439800"/>
                  <a:pt x="1295400" y="1417308"/>
                </a:cubicBezTo>
                <a:cubicBezTo>
                  <a:pt x="1287147" y="1405754"/>
                  <a:pt x="1284603" y="1390762"/>
                  <a:pt x="1276350" y="1379208"/>
                </a:cubicBezTo>
                <a:cubicBezTo>
                  <a:pt x="1220955" y="1301655"/>
                  <a:pt x="1274896" y="1392849"/>
                  <a:pt x="1219200" y="1331583"/>
                </a:cubicBezTo>
                <a:cubicBezTo>
                  <a:pt x="1194849" y="1304797"/>
                  <a:pt x="1172605" y="1275979"/>
                  <a:pt x="1152525" y="1245858"/>
                </a:cubicBezTo>
                <a:cubicBezTo>
                  <a:pt x="1146175" y="1236333"/>
                  <a:pt x="1141176" y="1225754"/>
                  <a:pt x="1133475" y="1217283"/>
                </a:cubicBezTo>
                <a:lnTo>
                  <a:pt x="1028700" y="1112508"/>
                </a:lnTo>
                <a:cubicBezTo>
                  <a:pt x="1019175" y="1102983"/>
                  <a:pt x="1007597" y="1095141"/>
                  <a:pt x="1000125" y="1083933"/>
                </a:cubicBezTo>
                <a:cubicBezTo>
                  <a:pt x="993775" y="1074408"/>
                  <a:pt x="989170" y="1063453"/>
                  <a:pt x="981075" y="1055358"/>
                </a:cubicBezTo>
                <a:cubicBezTo>
                  <a:pt x="906150" y="980433"/>
                  <a:pt x="1001946" y="1101358"/>
                  <a:pt x="923925" y="1007733"/>
                </a:cubicBezTo>
                <a:cubicBezTo>
                  <a:pt x="900750" y="979923"/>
                  <a:pt x="882848" y="947606"/>
                  <a:pt x="857250" y="922008"/>
                </a:cubicBezTo>
                <a:cubicBezTo>
                  <a:pt x="838200" y="902958"/>
                  <a:pt x="813466" y="888249"/>
                  <a:pt x="800100" y="864858"/>
                </a:cubicBezTo>
                <a:cubicBezTo>
                  <a:pt x="756320" y="788244"/>
                  <a:pt x="783299" y="812382"/>
                  <a:pt x="733425" y="779133"/>
                </a:cubicBezTo>
                <a:cubicBezTo>
                  <a:pt x="686127" y="708187"/>
                  <a:pt x="746916" y="795322"/>
                  <a:pt x="685800" y="721983"/>
                </a:cubicBezTo>
                <a:cubicBezTo>
                  <a:pt x="649056" y="677890"/>
                  <a:pt x="686873" y="706574"/>
                  <a:pt x="638175" y="664833"/>
                </a:cubicBezTo>
                <a:cubicBezTo>
                  <a:pt x="626122" y="654502"/>
                  <a:pt x="611300" y="647483"/>
                  <a:pt x="600075" y="636258"/>
                </a:cubicBezTo>
                <a:cubicBezTo>
                  <a:pt x="591980" y="628163"/>
                  <a:pt x="588354" y="616477"/>
                  <a:pt x="581025" y="607683"/>
                </a:cubicBezTo>
                <a:cubicBezTo>
                  <a:pt x="554649" y="576032"/>
                  <a:pt x="519628" y="554052"/>
                  <a:pt x="485775" y="531483"/>
                </a:cubicBezTo>
                <a:cubicBezTo>
                  <a:pt x="476250" y="515608"/>
                  <a:pt x="467012" y="499557"/>
                  <a:pt x="457200" y="483858"/>
                </a:cubicBezTo>
                <a:cubicBezTo>
                  <a:pt x="451133" y="474150"/>
                  <a:pt x="443632" y="465333"/>
                  <a:pt x="438150" y="455283"/>
                </a:cubicBezTo>
                <a:cubicBezTo>
                  <a:pt x="424452" y="430170"/>
                  <a:pt x="403902" y="377990"/>
                  <a:pt x="381000" y="350508"/>
                </a:cubicBezTo>
                <a:cubicBezTo>
                  <a:pt x="372376" y="340160"/>
                  <a:pt x="360695" y="332566"/>
                  <a:pt x="352425" y="321933"/>
                </a:cubicBezTo>
                <a:cubicBezTo>
                  <a:pt x="338369" y="303861"/>
                  <a:pt x="333958" y="276563"/>
                  <a:pt x="314325" y="264783"/>
                </a:cubicBezTo>
                <a:cubicBezTo>
                  <a:pt x="298450" y="255258"/>
                  <a:pt x="282319" y="246147"/>
                  <a:pt x="266700" y="236208"/>
                </a:cubicBezTo>
                <a:cubicBezTo>
                  <a:pt x="247384" y="223916"/>
                  <a:pt x="231762" y="203661"/>
                  <a:pt x="209550" y="198108"/>
                </a:cubicBezTo>
                <a:cubicBezTo>
                  <a:pt x="122071" y="176238"/>
                  <a:pt x="184515" y="189400"/>
                  <a:pt x="19050" y="179058"/>
                </a:cubicBezTo>
                <a:cubicBezTo>
                  <a:pt x="12700" y="160008"/>
                  <a:pt x="0" y="140958"/>
                  <a:pt x="19050" y="121908"/>
                </a:cubicBezTo>
                <a:cubicBezTo>
                  <a:pt x="23540" y="117418"/>
                  <a:pt x="38100" y="110795"/>
                  <a:pt x="47625" y="10285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071670" y="4500570"/>
            <a:ext cx="2000264" cy="579437"/>
          </a:xfrm>
          <a:custGeom>
            <a:avLst/>
            <a:gdLst>
              <a:gd name="connsiteX0" fmla="*/ 209550 w 1925701"/>
              <a:gd name="connsiteY0" fmla="*/ 7937 h 579437"/>
              <a:gd name="connsiteX1" fmla="*/ 1476375 w 1925701"/>
              <a:gd name="connsiteY1" fmla="*/ 7937 h 579437"/>
              <a:gd name="connsiteX2" fmla="*/ 1704975 w 1925701"/>
              <a:gd name="connsiteY2" fmla="*/ 17462 h 579437"/>
              <a:gd name="connsiteX3" fmla="*/ 1914525 w 1925701"/>
              <a:gd name="connsiteY3" fmla="*/ 46037 h 579437"/>
              <a:gd name="connsiteX4" fmla="*/ 1924050 w 1925701"/>
              <a:gd name="connsiteY4" fmla="*/ 74612 h 579437"/>
              <a:gd name="connsiteX5" fmla="*/ 1876425 w 1925701"/>
              <a:gd name="connsiteY5" fmla="*/ 188912 h 579437"/>
              <a:gd name="connsiteX6" fmla="*/ 1838325 w 1925701"/>
              <a:gd name="connsiteY6" fmla="*/ 217487 h 579437"/>
              <a:gd name="connsiteX7" fmla="*/ 1809750 w 1925701"/>
              <a:gd name="connsiteY7" fmla="*/ 227012 h 579437"/>
              <a:gd name="connsiteX8" fmla="*/ 1790700 w 1925701"/>
              <a:gd name="connsiteY8" fmla="*/ 265112 h 579437"/>
              <a:gd name="connsiteX9" fmla="*/ 1724025 w 1925701"/>
              <a:gd name="connsiteY9" fmla="*/ 312737 h 579437"/>
              <a:gd name="connsiteX10" fmla="*/ 1685925 w 1925701"/>
              <a:gd name="connsiteY10" fmla="*/ 322262 h 579437"/>
              <a:gd name="connsiteX11" fmla="*/ 1657350 w 1925701"/>
              <a:gd name="connsiteY11" fmla="*/ 341312 h 579437"/>
              <a:gd name="connsiteX12" fmla="*/ 1581150 w 1925701"/>
              <a:gd name="connsiteY12" fmla="*/ 369887 h 579437"/>
              <a:gd name="connsiteX13" fmla="*/ 1543050 w 1925701"/>
              <a:gd name="connsiteY13" fmla="*/ 398462 h 579437"/>
              <a:gd name="connsiteX14" fmla="*/ 1514475 w 1925701"/>
              <a:gd name="connsiteY14" fmla="*/ 407987 h 579437"/>
              <a:gd name="connsiteX15" fmla="*/ 1466850 w 1925701"/>
              <a:gd name="connsiteY15" fmla="*/ 465137 h 579437"/>
              <a:gd name="connsiteX16" fmla="*/ 1438275 w 1925701"/>
              <a:gd name="connsiteY16" fmla="*/ 484187 h 579437"/>
              <a:gd name="connsiteX17" fmla="*/ 1390650 w 1925701"/>
              <a:gd name="connsiteY17" fmla="*/ 503237 h 579437"/>
              <a:gd name="connsiteX18" fmla="*/ 1352550 w 1925701"/>
              <a:gd name="connsiteY18" fmla="*/ 531812 h 579437"/>
              <a:gd name="connsiteX19" fmla="*/ 1295400 w 1925701"/>
              <a:gd name="connsiteY19" fmla="*/ 550862 h 579437"/>
              <a:gd name="connsiteX20" fmla="*/ 1266825 w 1925701"/>
              <a:gd name="connsiteY20" fmla="*/ 560387 h 579437"/>
              <a:gd name="connsiteX21" fmla="*/ 1238250 w 1925701"/>
              <a:gd name="connsiteY21" fmla="*/ 579437 h 579437"/>
              <a:gd name="connsiteX22" fmla="*/ 1095375 w 1925701"/>
              <a:gd name="connsiteY22" fmla="*/ 569912 h 579437"/>
              <a:gd name="connsiteX23" fmla="*/ 1047750 w 1925701"/>
              <a:gd name="connsiteY23" fmla="*/ 531812 h 579437"/>
              <a:gd name="connsiteX24" fmla="*/ 1000125 w 1925701"/>
              <a:gd name="connsiteY24" fmla="*/ 522287 h 579437"/>
              <a:gd name="connsiteX25" fmla="*/ 857250 w 1925701"/>
              <a:gd name="connsiteY25" fmla="*/ 541337 h 579437"/>
              <a:gd name="connsiteX26" fmla="*/ 828675 w 1925701"/>
              <a:gd name="connsiteY26" fmla="*/ 560387 h 579437"/>
              <a:gd name="connsiteX27" fmla="*/ 733425 w 1925701"/>
              <a:gd name="connsiteY27" fmla="*/ 550862 h 579437"/>
              <a:gd name="connsiteX28" fmla="*/ 704850 w 1925701"/>
              <a:gd name="connsiteY28" fmla="*/ 541337 h 579437"/>
              <a:gd name="connsiteX29" fmla="*/ 695325 w 1925701"/>
              <a:gd name="connsiteY29" fmla="*/ 512762 h 579437"/>
              <a:gd name="connsiteX30" fmla="*/ 638175 w 1925701"/>
              <a:gd name="connsiteY30" fmla="*/ 474662 h 579437"/>
              <a:gd name="connsiteX31" fmla="*/ 638175 w 1925701"/>
              <a:gd name="connsiteY31" fmla="*/ 474662 h 579437"/>
              <a:gd name="connsiteX32" fmla="*/ 609600 w 1925701"/>
              <a:gd name="connsiteY32" fmla="*/ 465137 h 579437"/>
              <a:gd name="connsiteX33" fmla="*/ 552450 w 1925701"/>
              <a:gd name="connsiteY33" fmla="*/ 427037 h 579437"/>
              <a:gd name="connsiteX34" fmla="*/ 514350 w 1925701"/>
              <a:gd name="connsiteY34" fmla="*/ 369887 h 579437"/>
              <a:gd name="connsiteX35" fmla="*/ 457200 w 1925701"/>
              <a:gd name="connsiteY35" fmla="*/ 331787 h 579437"/>
              <a:gd name="connsiteX36" fmla="*/ 428625 w 1925701"/>
              <a:gd name="connsiteY36" fmla="*/ 312737 h 579437"/>
              <a:gd name="connsiteX37" fmla="*/ 400050 w 1925701"/>
              <a:gd name="connsiteY37" fmla="*/ 303212 h 579437"/>
              <a:gd name="connsiteX38" fmla="*/ 361950 w 1925701"/>
              <a:gd name="connsiteY38" fmla="*/ 274637 h 579437"/>
              <a:gd name="connsiteX39" fmla="*/ 342900 w 1925701"/>
              <a:gd name="connsiteY39" fmla="*/ 246062 h 579437"/>
              <a:gd name="connsiteX40" fmla="*/ 285750 w 1925701"/>
              <a:gd name="connsiteY40" fmla="*/ 198437 h 579437"/>
              <a:gd name="connsiteX41" fmla="*/ 266700 w 1925701"/>
              <a:gd name="connsiteY41" fmla="*/ 141287 h 579437"/>
              <a:gd name="connsiteX42" fmla="*/ 219075 w 1925701"/>
              <a:gd name="connsiteY42" fmla="*/ 55562 h 579437"/>
              <a:gd name="connsiteX43" fmla="*/ 209550 w 1925701"/>
              <a:gd name="connsiteY43" fmla="*/ 7937 h 57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25701" h="579437">
                <a:moveTo>
                  <a:pt x="209550" y="7937"/>
                </a:moveTo>
                <a:cubicBezTo>
                  <a:pt x="419100" y="0"/>
                  <a:pt x="182315" y="7937"/>
                  <a:pt x="1476375" y="7937"/>
                </a:cubicBezTo>
                <a:cubicBezTo>
                  <a:pt x="1552641" y="7937"/>
                  <a:pt x="1628775" y="14287"/>
                  <a:pt x="1704975" y="17462"/>
                </a:cubicBezTo>
                <a:cubicBezTo>
                  <a:pt x="1810412" y="52608"/>
                  <a:pt x="1742084" y="35259"/>
                  <a:pt x="1914525" y="46037"/>
                </a:cubicBezTo>
                <a:cubicBezTo>
                  <a:pt x="1917700" y="55562"/>
                  <a:pt x="1925701" y="64708"/>
                  <a:pt x="1924050" y="74612"/>
                </a:cubicBezTo>
                <a:cubicBezTo>
                  <a:pt x="1920581" y="95429"/>
                  <a:pt x="1901266" y="164071"/>
                  <a:pt x="1876425" y="188912"/>
                </a:cubicBezTo>
                <a:cubicBezTo>
                  <a:pt x="1865200" y="200137"/>
                  <a:pt x="1852108" y="209611"/>
                  <a:pt x="1838325" y="217487"/>
                </a:cubicBezTo>
                <a:cubicBezTo>
                  <a:pt x="1829608" y="222468"/>
                  <a:pt x="1819275" y="223837"/>
                  <a:pt x="1809750" y="227012"/>
                </a:cubicBezTo>
                <a:cubicBezTo>
                  <a:pt x="1803400" y="239712"/>
                  <a:pt x="1799941" y="254331"/>
                  <a:pt x="1790700" y="265112"/>
                </a:cubicBezTo>
                <a:cubicBezTo>
                  <a:pt x="1788811" y="267315"/>
                  <a:pt x="1733092" y="308851"/>
                  <a:pt x="1724025" y="312737"/>
                </a:cubicBezTo>
                <a:cubicBezTo>
                  <a:pt x="1711993" y="317894"/>
                  <a:pt x="1698625" y="319087"/>
                  <a:pt x="1685925" y="322262"/>
                </a:cubicBezTo>
                <a:cubicBezTo>
                  <a:pt x="1676400" y="328612"/>
                  <a:pt x="1667589" y="336192"/>
                  <a:pt x="1657350" y="341312"/>
                </a:cubicBezTo>
                <a:cubicBezTo>
                  <a:pt x="1634571" y="352701"/>
                  <a:pt x="1605881" y="361643"/>
                  <a:pt x="1581150" y="369887"/>
                </a:cubicBezTo>
                <a:cubicBezTo>
                  <a:pt x="1568450" y="379412"/>
                  <a:pt x="1556833" y="390586"/>
                  <a:pt x="1543050" y="398462"/>
                </a:cubicBezTo>
                <a:cubicBezTo>
                  <a:pt x="1534333" y="403443"/>
                  <a:pt x="1522829" y="402418"/>
                  <a:pt x="1514475" y="407987"/>
                </a:cubicBezTo>
                <a:cubicBezTo>
                  <a:pt x="1467662" y="439195"/>
                  <a:pt x="1501992" y="429995"/>
                  <a:pt x="1466850" y="465137"/>
                </a:cubicBezTo>
                <a:cubicBezTo>
                  <a:pt x="1458755" y="473232"/>
                  <a:pt x="1448514" y="479067"/>
                  <a:pt x="1438275" y="484187"/>
                </a:cubicBezTo>
                <a:cubicBezTo>
                  <a:pt x="1422982" y="491833"/>
                  <a:pt x="1405596" y="494934"/>
                  <a:pt x="1390650" y="503237"/>
                </a:cubicBezTo>
                <a:cubicBezTo>
                  <a:pt x="1376773" y="510947"/>
                  <a:pt x="1366749" y="524712"/>
                  <a:pt x="1352550" y="531812"/>
                </a:cubicBezTo>
                <a:cubicBezTo>
                  <a:pt x="1334589" y="540792"/>
                  <a:pt x="1314450" y="544512"/>
                  <a:pt x="1295400" y="550862"/>
                </a:cubicBezTo>
                <a:cubicBezTo>
                  <a:pt x="1285875" y="554037"/>
                  <a:pt x="1275179" y="554818"/>
                  <a:pt x="1266825" y="560387"/>
                </a:cubicBezTo>
                <a:lnTo>
                  <a:pt x="1238250" y="579437"/>
                </a:lnTo>
                <a:cubicBezTo>
                  <a:pt x="1190625" y="576262"/>
                  <a:pt x="1142814" y="575183"/>
                  <a:pt x="1095375" y="569912"/>
                </a:cubicBezTo>
                <a:cubicBezTo>
                  <a:pt x="1031420" y="562806"/>
                  <a:pt x="1100326" y="561856"/>
                  <a:pt x="1047750" y="531812"/>
                </a:cubicBezTo>
                <a:cubicBezTo>
                  <a:pt x="1033694" y="523780"/>
                  <a:pt x="1016000" y="525462"/>
                  <a:pt x="1000125" y="522287"/>
                </a:cubicBezTo>
                <a:cubicBezTo>
                  <a:pt x="952500" y="528637"/>
                  <a:pt x="904152" y="530914"/>
                  <a:pt x="857250" y="541337"/>
                </a:cubicBezTo>
                <a:cubicBezTo>
                  <a:pt x="846075" y="543820"/>
                  <a:pt x="840089" y="559509"/>
                  <a:pt x="828675" y="560387"/>
                </a:cubicBezTo>
                <a:cubicBezTo>
                  <a:pt x="796861" y="562834"/>
                  <a:pt x="765175" y="554037"/>
                  <a:pt x="733425" y="550862"/>
                </a:cubicBezTo>
                <a:cubicBezTo>
                  <a:pt x="723900" y="547687"/>
                  <a:pt x="711950" y="548437"/>
                  <a:pt x="704850" y="541337"/>
                </a:cubicBezTo>
                <a:cubicBezTo>
                  <a:pt x="697750" y="534237"/>
                  <a:pt x="702425" y="519862"/>
                  <a:pt x="695325" y="512762"/>
                </a:cubicBezTo>
                <a:cubicBezTo>
                  <a:pt x="679136" y="496573"/>
                  <a:pt x="657225" y="487362"/>
                  <a:pt x="638175" y="474662"/>
                </a:cubicBezTo>
                <a:lnTo>
                  <a:pt x="638175" y="474662"/>
                </a:lnTo>
                <a:cubicBezTo>
                  <a:pt x="628650" y="471487"/>
                  <a:pt x="618377" y="470013"/>
                  <a:pt x="609600" y="465137"/>
                </a:cubicBezTo>
                <a:cubicBezTo>
                  <a:pt x="589586" y="454018"/>
                  <a:pt x="552450" y="427037"/>
                  <a:pt x="552450" y="427037"/>
                </a:cubicBezTo>
                <a:cubicBezTo>
                  <a:pt x="539750" y="407987"/>
                  <a:pt x="533400" y="382587"/>
                  <a:pt x="514350" y="369887"/>
                </a:cubicBezTo>
                <a:lnTo>
                  <a:pt x="457200" y="331787"/>
                </a:lnTo>
                <a:cubicBezTo>
                  <a:pt x="447675" y="325437"/>
                  <a:pt x="439485" y="316357"/>
                  <a:pt x="428625" y="312737"/>
                </a:cubicBezTo>
                <a:lnTo>
                  <a:pt x="400050" y="303212"/>
                </a:lnTo>
                <a:cubicBezTo>
                  <a:pt x="387350" y="293687"/>
                  <a:pt x="373175" y="285862"/>
                  <a:pt x="361950" y="274637"/>
                </a:cubicBezTo>
                <a:cubicBezTo>
                  <a:pt x="353855" y="266542"/>
                  <a:pt x="350229" y="254856"/>
                  <a:pt x="342900" y="246062"/>
                </a:cubicBezTo>
                <a:cubicBezTo>
                  <a:pt x="319981" y="218560"/>
                  <a:pt x="313847" y="217168"/>
                  <a:pt x="285750" y="198437"/>
                </a:cubicBezTo>
                <a:cubicBezTo>
                  <a:pt x="279400" y="179387"/>
                  <a:pt x="270001" y="161094"/>
                  <a:pt x="266700" y="141287"/>
                </a:cubicBezTo>
                <a:cubicBezTo>
                  <a:pt x="257526" y="86245"/>
                  <a:pt x="270191" y="81120"/>
                  <a:pt x="219075" y="55562"/>
                </a:cubicBezTo>
                <a:cubicBezTo>
                  <a:pt x="213395" y="52722"/>
                  <a:pt x="0" y="15875"/>
                  <a:pt x="209550" y="793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лнце 2"/>
          <p:cNvSpPr/>
          <p:nvPr/>
        </p:nvSpPr>
        <p:spPr>
          <a:xfrm>
            <a:off x="7000892" y="714356"/>
            <a:ext cx="1785950" cy="1714512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5572132" y="2643182"/>
            <a:ext cx="3286148" cy="10715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500034" y="928670"/>
            <a:ext cx="3857652" cy="10715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-500098" y="2571744"/>
            <a:ext cx="8626482" cy="4724400"/>
          </a:xfrm>
          <a:custGeom>
            <a:avLst/>
            <a:gdLst>
              <a:gd name="connsiteX0" fmla="*/ 167606 w 8255889"/>
              <a:gd name="connsiteY0" fmla="*/ 962025 h 4724400"/>
              <a:gd name="connsiteX1" fmla="*/ 224756 w 8255889"/>
              <a:gd name="connsiteY1" fmla="*/ 857250 h 4724400"/>
              <a:gd name="connsiteX2" fmla="*/ 253331 w 8255889"/>
              <a:gd name="connsiteY2" fmla="*/ 838200 h 4724400"/>
              <a:gd name="connsiteX3" fmla="*/ 272381 w 8255889"/>
              <a:gd name="connsiteY3" fmla="*/ 809625 h 4724400"/>
              <a:gd name="connsiteX4" fmla="*/ 281906 w 8255889"/>
              <a:gd name="connsiteY4" fmla="*/ 781050 h 4724400"/>
              <a:gd name="connsiteX5" fmla="*/ 310481 w 8255889"/>
              <a:gd name="connsiteY5" fmla="*/ 752475 h 4724400"/>
              <a:gd name="connsiteX6" fmla="*/ 329531 w 8255889"/>
              <a:gd name="connsiteY6" fmla="*/ 695325 h 4724400"/>
              <a:gd name="connsiteX7" fmla="*/ 386681 w 8255889"/>
              <a:gd name="connsiteY7" fmla="*/ 609600 h 4724400"/>
              <a:gd name="connsiteX8" fmla="*/ 405731 w 8255889"/>
              <a:gd name="connsiteY8" fmla="*/ 581025 h 4724400"/>
              <a:gd name="connsiteX9" fmla="*/ 424781 w 8255889"/>
              <a:gd name="connsiteY9" fmla="*/ 552450 h 4724400"/>
              <a:gd name="connsiteX10" fmla="*/ 491456 w 8255889"/>
              <a:gd name="connsiteY10" fmla="*/ 485775 h 4724400"/>
              <a:gd name="connsiteX11" fmla="*/ 548606 w 8255889"/>
              <a:gd name="connsiteY11" fmla="*/ 419100 h 4724400"/>
              <a:gd name="connsiteX12" fmla="*/ 567656 w 8255889"/>
              <a:gd name="connsiteY12" fmla="*/ 390525 h 4724400"/>
              <a:gd name="connsiteX13" fmla="*/ 624806 w 8255889"/>
              <a:gd name="connsiteY13" fmla="*/ 352425 h 4724400"/>
              <a:gd name="connsiteX14" fmla="*/ 681956 w 8255889"/>
              <a:gd name="connsiteY14" fmla="*/ 295275 h 4724400"/>
              <a:gd name="connsiteX15" fmla="*/ 710531 w 8255889"/>
              <a:gd name="connsiteY15" fmla="*/ 266700 h 4724400"/>
              <a:gd name="connsiteX16" fmla="*/ 739106 w 8255889"/>
              <a:gd name="connsiteY16" fmla="*/ 228600 h 4724400"/>
              <a:gd name="connsiteX17" fmla="*/ 796256 w 8255889"/>
              <a:gd name="connsiteY17" fmla="*/ 161925 h 4724400"/>
              <a:gd name="connsiteX18" fmla="*/ 843881 w 8255889"/>
              <a:gd name="connsiteY18" fmla="*/ 76200 h 4724400"/>
              <a:gd name="connsiteX19" fmla="*/ 853406 w 8255889"/>
              <a:gd name="connsiteY19" fmla="*/ 47625 h 4724400"/>
              <a:gd name="connsiteX20" fmla="*/ 910556 w 8255889"/>
              <a:gd name="connsiteY20" fmla="*/ 0 h 4724400"/>
              <a:gd name="connsiteX21" fmla="*/ 939131 w 8255889"/>
              <a:gd name="connsiteY21" fmla="*/ 19050 h 4724400"/>
              <a:gd name="connsiteX22" fmla="*/ 958181 w 8255889"/>
              <a:gd name="connsiteY22" fmla="*/ 47625 h 4724400"/>
              <a:gd name="connsiteX23" fmla="*/ 1015331 w 8255889"/>
              <a:gd name="connsiteY23" fmla="*/ 85725 h 4724400"/>
              <a:gd name="connsiteX24" fmla="*/ 1043906 w 8255889"/>
              <a:gd name="connsiteY24" fmla="*/ 104775 h 4724400"/>
              <a:gd name="connsiteX25" fmla="*/ 1072481 w 8255889"/>
              <a:gd name="connsiteY25" fmla="*/ 133350 h 4724400"/>
              <a:gd name="connsiteX26" fmla="*/ 1101056 w 8255889"/>
              <a:gd name="connsiteY26" fmla="*/ 142875 h 4724400"/>
              <a:gd name="connsiteX27" fmla="*/ 1129631 w 8255889"/>
              <a:gd name="connsiteY27" fmla="*/ 171450 h 4724400"/>
              <a:gd name="connsiteX28" fmla="*/ 1167731 w 8255889"/>
              <a:gd name="connsiteY28" fmla="*/ 190500 h 4724400"/>
              <a:gd name="connsiteX29" fmla="*/ 1196306 w 8255889"/>
              <a:gd name="connsiteY29" fmla="*/ 209550 h 4724400"/>
              <a:gd name="connsiteX30" fmla="*/ 1215356 w 8255889"/>
              <a:gd name="connsiteY30" fmla="*/ 266700 h 4724400"/>
              <a:gd name="connsiteX31" fmla="*/ 1272506 w 8255889"/>
              <a:gd name="connsiteY31" fmla="*/ 333375 h 4724400"/>
              <a:gd name="connsiteX32" fmla="*/ 1282031 w 8255889"/>
              <a:gd name="connsiteY32" fmla="*/ 361950 h 4724400"/>
              <a:gd name="connsiteX33" fmla="*/ 1301081 w 8255889"/>
              <a:gd name="connsiteY33" fmla="*/ 390525 h 4724400"/>
              <a:gd name="connsiteX34" fmla="*/ 1310606 w 8255889"/>
              <a:gd name="connsiteY34" fmla="*/ 419100 h 4724400"/>
              <a:gd name="connsiteX35" fmla="*/ 1329656 w 8255889"/>
              <a:gd name="connsiteY35" fmla="*/ 447675 h 4724400"/>
              <a:gd name="connsiteX36" fmla="*/ 1348706 w 8255889"/>
              <a:gd name="connsiteY36" fmla="*/ 504825 h 4724400"/>
              <a:gd name="connsiteX37" fmla="*/ 1358231 w 8255889"/>
              <a:gd name="connsiteY37" fmla="*/ 533400 h 4724400"/>
              <a:gd name="connsiteX38" fmla="*/ 1386806 w 8255889"/>
              <a:gd name="connsiteY38" fmla="*/ 590550 h 4724400"/>
              <a:gd name="connsiteX39" fmla="*/ 1424906 w 8255889"/>
              <a:gd name="connsiteY39" fmla="*/ 657225 h 4724400"/>
              <a:gd name="connsiteX40" fmla="*/ 1472531 w 8255889"/>
              <a:gd name="connsiteY40" fmla="*/ 742950 h 4724400"/>
              <a:gd name="connsiteX41" fmla="*/ 1501106 w 8255889"/>
              <a:gd name="connsiteY41" fmla="*/ 809625 h 4724400"/>
              <a:gd name="connsiteX42" fmla="*/ 1529681 w 8255889"/>
              <a:gd name="connsiteY42" fmla="*/ 847725 h 4724400"/>
              <a:gd name="connsiteX43" fmla="*/ 1586831 w 8255889"/>
              <a:gd name="connsiteY43" fmla="*/ 952500 h 4724400"/>
              <a:gd name="connsiteX44" fmla="*/ 1615406 w 8255889"/>
              <a:gd name="connsiteY44" fmla="*/ 971550 h 4724400"/>
              <a:gd name="connsiteX45" fmla="*/ 1643981 w 8255889"/>
              <a:gd name="connsiteY45" fmla="*/ 1028700 h 4724400"/>
              <a:gd name="connsiteX46" fmla="*/ 1653506 w 8255889"/>
              <a:gd name="connsiteY46" fmla="*/ 1057275 h 4724400"/>
              <a:gd name="connsiteX47" fmla="*/ 1672556 w 8255889"/>
              <a:gd name="connsiteY47" fmla="*/ 1095375 h 4724400"/>
              <a:gd name="connsiteX48" fmla="*/ 1729706 w 8255889"/>
              <a:gd name="connsiteY48" fmla="*/ 1200150 h 4724400"/>
              <a:gd name="connsiteX49" fmla="*/ 1758281 w 8255889"/>
              <a:gd name="connsiteY49" fmla="*/ 1228725 h 4724400"/>
              <a:gd name="connsiteX50" fmla="*/ 1796381 w 8255889"/>
              <a:gd name="connsiteY50" fmla="*/ 1238250 h 4724400"/>
              <a:gd name="connsiteX51" fmla="*/ 1844006 w 8255889"/>
              <a:gd name="connsiteY51" fmla="*/ 1219200 h 4724400"/>
              <a:gd name="connsiteX52" fmla="*/ 1872581 w 8255889"/>
              <a:gd name="connsiteY52" fmla="*/ 1133475 h 4724400"/>
              <a:gd name="connsiteX53" fmla="*/ 1891631 w 8255889"/>
              <a:gd name="connsiteY53" fmla="*/ 1066800 h 4724400"/>
              <a:gd name="connsiteX54" fmla="*/ 1920206 w 8255889"/>
              <a:gd name="connsiteY54" fmla="*/ 1028700 h 4724400"/>
              <a:gd name="connsiteX55" fmla="*/ 1939256 w 8255889"/>
              <a:gd name="connsiteY55" fmla="*/ 1000125 h 4724400"/>
              <a:gd name="connsiteX56" fmla="*/ 1967831 w 8255889"/>
              <a:gd name="connsiteY56" fmla="*/ 981075 h 4724400"/>
              <a:gd name="connsiteX57" fmla="*/ 2005931 w 8255889"/>
              <a:gd name="connsiteY57" fmla="*/ 990600 h 4724400"/>
              <a:gd name="connsiteX58" fmla="*/ 2053556 w 8255889"/>
              <a:gd name="connsiteY58" fmla="*/ 1019175 h 4724400"/>
              <a:gd name="connsiteX59" fmla="*/ 2110706 w 8255889"/>
              <a:gd name="connsiteY59" fmla="*/ 1066800 h 4724400"/>
              <a:gd name="connsiteX60" fmla="*/ 2148806 w 8255889"/>
              <a:gd name="connsiteY60" fmla="*/ 1123950 h 4724400"/>
              <a:gd name="connsiteX61" fmla="*/ 2186906 w 8255889"/>
              <a:gd name="connsiteY61" fmla="*/ 1209675 h 4724400"/>
              <a:gd name="connsiteX62" fmla="*/ 2196431 w 8255889"/>
              <a:gd name="connsiteY62" fmla="*/ 1238250 h 4724400"/>
              <a:gd name="connsiteX63" fmla="*/ 2215481 w 8255889"/>
              <a:gd name="connsiteY63" fmla="*/ 1343025 h 4724400"/>
              <a:gd name="connsiteX64" fmla="*/ 2234531 w 8255889"/>
              <a:gd name="connsiteY64" fmla="*/ 1371600 h 4724400"/>
              <a:gd name="connsiteX65" fmla="*/ 2253581 w 8255889"/>
              <a:gd name="connsiteY65" fmla="*/ 1409700 h 4724400"/>
              <a:gd name="connsiteX66" fmla="*/ 2310731 w 8255889"/>
              <a:gd name="connsiteY66" fmla="*/ 1447800 h 4724400"/>
              <a:gd name="connsiteX67" fmla="*/ 2339306 w 8255889"/>
              <a:gd name="connsiteY67" fmla="*/ 1466850 h 4724400"/>
              <a:gd name="connsiteX68" fmla="*/ 2358356 w 8255889"/>
              <a:gd name="connsiteY68" fmla="*/ 1495425 h 4724400"/>
              <a:gd name="connsiteX69" fmla="*/ 2386931 w 8255889"/>
              <a:gd name="connsiteY69" fmla="*/ 1552575 h 4724400"/>
              <a:gd name="connsiteX70" fmla="*/ 2444081 w 8255889"/>
              <a:gd name="connsiteY70" fmla="*/ 1600200 h 4724400"/>
              <a:gd name="connsiteX71" fmla="*/ 2463131 w 8255889"/>
              <a:gd name="connsiteY71" fmla="*/ 1638300 h 4724400"/>
              <a:gd name="connsiteX72" fmla="*/ 2510756 w 8255889"/>
              <a:gd name="connsiteY72" fmla="*/ 1704975 h 4724400"/>
              <a:gd name="connsiteX73" fmla="*/ 2567906 w 8255889"/>
              <a:gd name="connsiteY73" fmla="*/ 1781175 h 4724400"/>
              <a:gd name="connsiteX74" fmla="*/ 2586956 w 8255889"/>
              <a:gd name="connsiteY74" fmla="*/ 1809750 h 4724400"/>
              <a:gd name="connsiteX75" fmla="*/ 2615531 w 8255889"/>
              <a:gd name="connsiteY75" fmla="*/ 1828800 h 4724400"/>
              <a:gd name="connsiteX76" fmla="*/ 2672681 w 8255889"/>
              <a:gd name="connsiteY76" fmla="*/ 1924050 h 4724400"/>
              <a:gd name="connsiteX77" fmla="*/ 2729831 w 8255889"/>
              <a:gd name="connsiteY77" fmla="*/ 1990725 h 4724400"/>
              <a:gd name="connsiteX78" fmla="*/ 2739356 w 8255889"/>
              <a:gd name="connsiteY78" fmla="*/ 2019300 h 4724400"/>
              <a:gd name="connsiteX79" fmla="*/ 2786981 w 8255889"/>
              <a:gd name="connsiteY79" fmla="*/ 2085975 h 4724400"/>
              <a:gd name="connsiteX80" fmla="*/ 2825081 w 8255889"/>
              <a:gd name="connsiteY80" fmla="*/ 2143125 h 4724400"/>
              <a:gd name="connsiteX81" fmla="*/ 2834606 w 8255889"/>
              <a:gd name="connsiteY81" fmla="*/ 2171700 h 4724400"/>
              <a:gd name="connsiteX82" fmla="*/ 2872706 w 8255889"/>
              <a:gd name="connsiteY82" fmla="*/ 2209800 h 4724400"/>
              <a:gd name="connsiteX83" fmla="*/ 2967956 w 8255889"/>
              <a:gd name="connsiteY83" fmla="*/ 2305050 h 4724400"/>
              <a:gd name="connsiteX84" fmla="*/ 3034631 w 8255889"/>
              <a:gd name="connsiteY84" fmla="*/ 2362200 h 4724400"/>
              <a:gd name="connsiteX85" fmla="*/ 3063206 w 8255889"/>
              <a:gd name="connsiteY85" fmla="*/ 2371725 h 4724400"/>
              <a:gd name="connsiteX86" fmla="*/ 3148931 w 8255889"/>
              <a:gd name="connsiteY86" fmla="*/ 2419350 h 4724400"/>
              <a:gd name="connsiteX87" fmla="*/ 3206081 w 8255889"/>
              <a:gd name="connsiteY87" fmla="*/ 2447925 h 4724400"/>
              <a:gd name="connsiteX88" fmla="*/ 3625181 w 8255889"/>
              <a:gd name="connsiteY88" fmla="*/ 2438400 h 4724400"/>
              <a:gd name="connsiteX89" fmla="*/ 3720431 w 8255889"/>
              <a:gd name="connsiteY89" fmla="*/ 2390775 h 4724400"/>
              <a:gd name="connsiteX90" fmla="*/ 3749006 w 8255889"/>
              <a:gd name="connsiteY90" fmla="*/ 2381250 h 4724400"/>
              <a:gd name="connsiteX91" fmla="*/ 3796631 w 8255889"/>
              <a:gd name="connsiteY91" fmla="*/ 2352675 h 4724400"/>
              <a:gd name="connsiteX92" fmla="*/ 3872831 w 8255889"/>
              <a:gd name="connsiteY92" fmla="*/ 2324100 h 4724400"/>
              <a:gd name="connsiteX93" fmla="*/ 3910931 w 8255889"/>
              <a:gd name="connsiteY93" fmla="*/ 2314575 h 4724400"/>
              <a:gd name="connsiteX94" fmla="*/ 4063331 w 8255889"/>
              <a:gd name="connsiteY94" fmla="*/ 2219325 h 4724400"/>
              <a:gd name="connsiteX95" fmla="*/ 4091906 w 8255889"/>
              <a:gd name="connsiteY95" fmla="*/ 2181225 h 4724400"/>
              <a:gd name="connsiteX96" fmla="*/ 4225256 w 8255889"/>
              <a:gd name="connsiteY96" fmla="*/ 2095500 h 4724400"/>
              <a:gd name="connsiteX97" fmla="*/ 4282406 w 8255889"/>
              <a:gd name="connsiteY97" fmla="*/ 2028825 h 4724400"/>
              <a:gd name="connsiteX98" fmla="*/ 4368131 w 8255889"/>
              <a:gd name="connsiteY98" fmla="*/ 1981200 h 4724400"/>
              <a:gd name="connsiteX99" fmla="*/ 4406231 w 8255889"/>
              <a:gd name="connsiteY99" fmla="*/ 1971675 h 4724400"/>
              <a:gd name="connsiteX100" fmla="*/ 4472906 w 8255889"/>
              <a:gd name="connsiteY100" fmla="*/ 1905000 h 4724400"/>
              <a:gd name="connsiteX101" fmla="*/ 4501481 w 8255889"/>
              <a:gd name="connsiteY101" fmla="*/ 1876425 h 4724400"/>
              <a:gd name="connsiteX102" fmla="*/ 4577681 w 8255889"/>
              <a:gd name="connsiteY102" fmla="*/ 1828800 h 4724400"/>
              <a:gd name="connsiteX103" fmla="*/ 4625306 w 8255889"/>
              <a:gd name="connsiteY103" fmla="*/ 1819275 h 4724400"/>
              <a:gd name="connsiteX104" fmla="*/ 4749131 w 8255889"/>
              <a:gd name="connsiteY104" fmla="*/ 1781175 h 4724400"/>
              <a:gd name="connsiteX105" fmla="*/ 4806281 w 8255889"/>
              <a:gd name="connsiteY105" fmla="*/ 1762125 h 4724400"/>
              <a:gd name="connsiteX106" fmla="*/ 4863431 w 8255889"/>
              <a:gd name="connsiteY106" fmla="*/ 1743075 h 4724400"/>
              <a:gd name="connsiteX107" fmla="*/ 4892006 w 8255889"/>
              <a:gd name="connsiteY107" fmla="*/ 1733550 h 4724400"/>
              <a:gd name="connsiteX108" fmla="*/ 5111081 w 8255889"/>
              <a:gd name="connsiteY108" fmla="*/ 1743075 h 4724400"/>
              <a:gd name="connsiteX109" fmla="*/ 5139656 w 8255889"/>
              <a:gd name="connsiteY109" fmla="*/ 1762125 h 4724400"/>
              <a:gd name="connsiteX110" fmla="*/ 5215856 w 8255889"/>
              <a:gd name="connsiteY110" fmla="*/ 1828800 h 4724400"/>
              <a:gd name="connsiteX111" fmla="*/ 5225381 w 8255889"/>
              <a:gd name="connsiteY111" fmla="*/ 1857375 h 4724400"/>
              <a:gd name="connsiteX112" fmla="*/ 5273006 w 8255889"/>
              <a:gd name="connsiteY112" fmla="*/ 1924050 h 4724400"/>
              <a:gd name="connsiteX113" fmla="*/ 5282531 w 8255889"/>
              <a:gd name="connsiteY113" fmla="*/ 1952625 h 4724400"/>
              <a:gd name="connsiteX114" fmla="*/ 5301581 w 8255889"/>
              <a:gd name="connsiteY114" fmla="*/ 1981200 h 4724400"/>
              <a:gd name="connsiteX115" fmla="*/ 5330156 w 8255889"/>
              <a:gd name="connsiteY115" fmla="*/ 2057400 h 4724400"/>
              <a:gd name="connsiteX116" fmla="*/ 5358731 w 8255889"/>
              <a:gd name="connsiteY116" fmla="*/ 2076450 h 4724400"/>
              <a:gd name="connsiteX117" fmla="*/ 5377781 w 8255889"/>
              <a:gd name="connsiteY117" fmla="*/ 2114550 h 4724400"/>
              <a:gd name="connsiteX118" fmla="*/ 5396831 w 8255889"/>
              <a:gd name="connsiteY118" fmla="*/ 2143125 h 4724400"/>
              <a:gd name="connsiteX119" fmla="*/ 5425406 w 8255889"/>
              <a:gd name="connsiteY119" fmla="*/ 2238375 h 4724400"/>
              <a:gd name="connsiteX120" fmla="*/ 5444456 w 8255889"/>
              <a:gd name="connsiteY120" fmla="*/ 2295525 h 4724400"/>
              <a:gd name="connsiteX121" fmla="*/ 5463506 w 8255889"/>
              <a:gd name="connsiteY121" fmla="*/ 2324100 h 4724400"/>
              <a:gd name="connsiteX122" fmla="*/ 5473031 w 8255889"/>
              <a:gd name="connsiteY122" fmla="*/ 2352675 h 4724400"/>
              <a:gd name="connsiteX123" fmla="*/ 5501606 w 8255889"/>
              <a:gd name="connsiteY123" fmla="*/ 2381250 h 4724400"/>
              <a:gd name="connsiteX124" fmla="*/ 5539706 w 8255889"/>
              <a:gd name="connsiteY124" fmla="*/ 2447925 h 4724400"/>
              <a:gd name="connsiteX125" fmla="*/ 5568281 w 8255889"/>
              <a:gd name="connsiteY125" fmla="*/ 2457450 h 4724400"/>
              <a:gd name="connsiteX126" fmla="*/ 5634956 w 8255889"/>
              <a:gd name="connsiteY126" fmla="*/ 2495550 h 4724400"/>
              <a:gd name="connsiteX127" fmla="*/ 5673056 w 8255889"/>
              <a:gd name="connsiteY127" fmla="*/ 2514600 h 4724400"/>
              <a:gd name="connsiteX128" fmla="*/ 5758781 w 8255889"/>
              <a:gd name="connsiteY128" fmla="*/ 2562225 h 4724400"/>
              <a:gd name="connsiteX129" fmla="*/ 5796881 w 8255889"/>
              <a:gd name="connsiteY129" fmla="*/ 2590800 h 4724400"/>
              <a:gd name="connsiteX130" fmla="*/ 5844506 w 8255889"/>
              <a:gd name="connsiteY130" fmla="*/ 2600325 h 4724400"/>
              <a:gd name="connsiteX131" fmla="*/ 6196931 w 8255889"/>
              <a:gd name="connsiteY131" fmla="*/ 2609850 h 4724400"/>
              <a:gd name="connsiteX132" fmla="*/ 6330281 w 8255889"/>
              <a:gd name="connsiteY132" fmla="*/ 2638425 h 4724400"/>
              <a:gd name="connsiteX133" fmla="*/ 6425531 w 8255889"/>
              <a:gd name="connsiteY133" fmla="*/ 2657475 h 4724400"/>
              <a:gd name="connsiteX134" fmla="*/ 6463631 w 8255889"/>
              <a:gd name="connsiteY134" fmla="*/ 2676525 h 4724400"/>
              <a:gd name="connsiteX135" fmla="*/ 6520781 w 8255889"/>
              <a:gd name="connsiteY135" fmla="*/ 2724150 h 4724400"/>
              <a:gd name="connsiteX136" fmla="*/ 6558881 w 8255889"/>
              <a:gd name="connsiteY136" fmla="*/ 2743200 h 4724400"/>
              <a:gd name="connsiteX137" fmla="*/ 6616031 w 8255889"/>
              <a:gd name="connsiteY137" fmla="*/ 2781300 h 4724400"/>
              <a:gd name="connsiteX138" fmla="*/ 6673181 w 8255889"/>
              <a:gd name="connsiteY138" fmla="*/ 2857500 h 4724400"/>
              <a:gd name="connsiteX139" fmla="*/ 6692231 w 8255889"/>
              <a:gd name="connsiteY139" fmla="*/ 2886075 h 4724400"/>
              <a:gd name="connsiteX140" fmla="*/ 6797006 w 8255889"/>
              <a:gd name="connsiteY140" fmla="*/ 2952750 h 4724400"/>
              <a:gd name="connsiteX141" fmla="*/ 6825581 w 8255889"/>
              <a:gd name="connsiteY141" fmla="*/ 2981325 h 4724400"/>
              <a:gd name="connsiteX142" fmla="*/ 6882731 w 8255889"/>
              <a:gd name="connsiteY142" fmla="*/ 2990850 h 4724400"/>
              <a:gd name="connsiteX143" fmla="*/ 6920831 w 8255889"/>
              <a:gd name="connsiteY143" fmla="*/ 3000375 h 4724400"/>
              <a:gd name="connsiteX144" fmla="*/ 7016081 w 8255889"/>
              <a:gd name="connsiteY144" fmla="*/ 3057525 h 4724400"/>
              <a:gd name="connsiteX145" fmla="*/ 7063706 w 8255889"/>
              <a:gd name="connsiteY145" fmla="*/ 3086100 h 4724400"/>
              <a:gd name="connsiteX146" fmla="*/ 7206581 w 8255889"/>
              <a:gd name="connsiteY146" fmla="*/ 3200400 h 4724400"/>
              <a:gd name="connsiteX147" fmla="*/ 7311356 w 8255889"/>
              <a:gd name="connsiteY147" fmla="*/ 3267075 h 4724400"/>
              <a:gd name="connsiteX148" fmla="*/ 7358981 w 8255889"/>
              <a:gd name="connsiteY148" fmla="*/ 3305175 h 4724400"/>
              <a:gd name="connsiteX149" fmla="*/ 7416131 w 8255889"/>
              <a:gd name="connsiteY149" fmla="*/ 3343275 h 4724400"/>
              <a:gd name="connsiteX150" fmla="*/ 7482806 w 8255889"/>
              <a:gd name="connsiteY150" fmla="*/ 3409950 h 4724400"/>
              <a:gd name="connsiteX151" fmla="*/ 7549481 w 8255889"/>
              <a:gd name="connsiteY151" fmla="*/ 3476625 h 4724400"/>
              <a:gd name="connsiteX152" fmla="*/ 7625681 w 8255889"/>
              <a:gd name="connsiteY152" fmla="*/ 3533775 h 4724400"/>
              <a:gd name="connsiteX153" fmla="*/ 7682831 w 8255889"/>
              <a:gd name="connsiteY153" fmla="*/ 3571875 h 4724400"/>
              <a:gd name="connsiteX154" fmla="*/ 7739981 w 8255889"/>
              <a:gd name="connsiteY154" fmla="*/ 3638550 h 4724400"/>
              <a:gd name="connsiteX155" fmla="*/ 7768556 w 8255889"/>
              <a:gd name="connsiteY155" fmla="*/ 3657600 h 4724400"/>
              <a:gd name="connsiteX156" fmla="*/ 7778081 w 8255889"/>
              <a:gd name="connsiteY156" fmla="*/ 3686175 h 4724400"/>
              <a:gd name="connsiteX157" fmla="*/ 7835231 w 8255889"/>
              <a:gd name="connsiteY157" fmla="*/ 3733800 h 4724400"/>
              <a:gd name="connsiteX158" fmla="*/ 7873331 w 8255889"/>
              <a:gd name="connsiteY158" fmla="*/ 3800475 h 4724400"/>
              <a:gd name="connsiteX159" fmla="*/ 7930481 w 8255889"/>
              <a:gd name="connsiteY159" fmla="*/ 3857625 h 4724400"/>
              <a:gd name="connsiteX160" fmla="*/ 7978106 w 8255889"/>
              <a:gd name="connsiteY160" fmla="*/ 3914775 h 4724400"/>
              <a:gd name="connsiteX161" fmla="*/ 8006681 w 8255889"/>
              <a:gd name="connsiteY161" fmla="*/ 3971925 h 4724400"/>
              <a:gd name="connsiteX162" fmla="*/ 8063831 w 8255889"/>
              <a:gd name="connsiteY162" fmla="*/ 4067175 h 4724400"/>
              <a:gd name="connsiteX163" fmla="*/ 8130506 w 8255889"/>
              <a:gd name="connsiteY163" fmla="*/ 4105275 h 4724400"/>
              <a:gd name="connsiteX164" fmla="*/ 8187656 w 8255889"/>
              <a:gd name="connsiteY164" fmla="*/ 4133850 h 4724400"/>
              <a:gd name="connsiteX165" fmla="*/ 8225756 w 8255889"/>
              <a:gd name="connsiteY165" fmla="*/ 4162425 h 4724400"/>
              <a:gd name="connsiteX166" fmla="*/ 8197181 w 8255889"/>
              <a:gd name="connsiteY166" fmla="*/ 4343400 h 4724400"/>
              <a:gd name="connsiteX167" fmla="*/ 8178131 w 8255889"/>
              <a:gd name="connsiteY167" fmla="*/ 4371975 h 4724400"/>
              <a:gd name="connsiteX168" fmla="*/ 8149556 w 8255889"/>
              <a:gd name="connsiteY168" fmla="*/ 4400550 h 4724400"/>
              <a:gd name="connsiteX169" fmla="*/ 8111456 w 8255889"/>
              <a:gd name="connsiteY169" fmla="*/ 4457700 h 4724400"/>
              <a:gd name="connsiteX170" fmla="*/ 8082881 w 8255889"/>
              <a:gd name="connsiteY170" fmla="*/ 4486275 h 4724400"/>
              <a:gd name="connsiteX171" fmla="*/ 8063831 w 8255889"/>
              <a:gd name="connsiteY171" fmla="*/ 4514850 h 4724400"/>
              <a:gd name="connsiteX172" fmla="*/ 8035256 w 8255889"/>
              <a:gd name="connsiteY172" fmla="*/ 4552950 h 4724400"/>
              <a:gd name="connsiteX173" fmla="*/ 8006681 w 8255889"/>
              <a:gd name="connsiteY173" fmla="*/ 4581525 h 4724400"/>
              <a:gd name="connsiteX174" fmla="*/ 7911431 w 8255889"/>
              <a:gd name="connsiteY174" fmla="*/ 4591050 h 4724400"/>
              <a:gd name="connsiteX175" fmla="*/ 7806656 w 8255889"/>
              <a:gd name="connsiteY175" fmla="*/ 4581525 h 4724400"/>
              <a:gd name="connsiteX176" fmla="*/ 7778081 w 8255889"/>
              <a:gd name="connsiteY176" fmla="*/ 4552950 h 4724400"/>
              <a:gd name="connsiteX177" fmla="*/ 7749506 w 8255889"/>
              <a:gd name="connsiteY177" fmla="*/ 4514850 h 4724400"/>
              <a:gd name="connsiteX178" fmla="*/ 7730456 w 8255889"/>
              <a:gd name="connsiteY178" fmla="*/ 4486275 h 4724400"/>
              <a:gd name="connsiteX179" fmla="*/ 7701881 w 8255889"/>
              <a:gd name="connsiteY179" fmla="*/ 4467225 h 4724400"/>
              <a:gd name="connsiteX180" fmla="*/ 7625681 w 8255889"/>
              <a:gd name="connsiteY180" fmla="*/ 4419600 h 4724400"/>
              <a:gd name="connsiteX181" fmla="*/ 7549481 w 8255889"/>
              <a:gd name="connsiteY181" fmla="*/ 4467225 h 4724400"/>
              <a:gd name="connsiteX182" fmla="*/ 7482806 w 8255889"/>
              <a:gd name="connsiteY182" fmla="*/ 4505325 h 4724400"/>
              <a:gd name="connsiteX183" fmla="*/ 7444706 w 8255889"/>
              <a:gd name="connsiteY183" fmla="*/ 4524375 h 4724400"/>
              <a:gd name="connsiteX184" fmla="*/ 7416131 w 8255889"/>
              <a:gd name="connsiteY184" fmla="*/ 4543425 h 4724400"/>
              <a:gd name="connsiteX185" fmla="*/ 7358981 w 8255889"/>
              <a:gd name="connsiteY185" fmla="*/ 4552950 h 4724400"/>
              <a:gd name="connsiteX186" fmla="*/ 7216106 w 8255889"/>
              <a:gd name="connsiteY186" fmla="*/ 4572000 h 4724400"/>
              <a:gd name="connsiteX187" fmla="*/ 7025606 w 8255889"/>
              <a:gd name="connsiteY187" fmla="*/ 4562475 h 4724400"/>
              <a:gd name="connsiteX188" fmla="*/ 6958931 w 8255889"/>
              <a:gd name="connsiteY188" fmla="*/ 4533900 h 4724400"/>
              <a:gd name="connsiteX189" fmla="*/ 6930356 w 8255889"/>
              <a:gd name="connsiteY189" fmla="*/ 4514850 h 4724400"/>
              <a:gd name="connsiteX190" fmla="*/ 6797006 w 8255889"/>
              <a:gd name="connsiteY190" fmla="*/ 4495800 h 4724400"/>
              <a:gd name="connsiteX191" fmla="*/ 6730331 w 8255889"/>
              <a:gd name="connsiteY191" fmla="*/ 4476750 h 4724400"/>
              <a:gd name="connsiteX192" fmla="*/ 6701756 w 8255889"/>
              <a:gd name="connsiteY192" fmla="*/ 4457700 h 4724400"/>
              <a:gd name="connsiteX193" fmla="*/ 6654131 w 8255889"/>
              <a:gd name="connsiteY193" fmla="*/ 4448175 h 4724400"/>
              <a:gd name="connsiteX194" fmla="*/ 6625556 w 8255889"/>
              <a:gd name="connsiteY194" fmla="*/ 4438650 h 4724400"/>
              <a:gd name="connsiteX195" fmla="*/ 5996906 w 8255889"/>
              <a:gd name="connsiteY195" fmla="*/ 4448175 h 4724400"/>
              <a:gd name="connsiteX196" fmla="*/ 5920706 w 8255889"/>
              <a:gd name="connsiteY196" fmla="*/ 4467225 h 4724400"/>
              <a:gd name="connsiteX197" fmla="*/ 5777831 w 8255889"/>
              <a:gd name="connsiteY197" fmla="*/ 4476750 h 4724400"/>
              <a:gd name="connsiteX198" fmla="*/ 5720681 w 8255889"/>
              <a:gd name="connsiteY198" fmla="*/ 4505325 h 4724400"/>
              <a:gd name="connsiteX199" fmla="*/ 5692106 w 8255889"/>
              <a:gd name="connsiteY199" fmla="*/ 4514850 h 4724400"/>
              <a:gd name="connsiteX200" fmla="*/ 5634956 w 8255889"/>
              <a:gd name="connsiteY200" fmla="*/ 4552950 h 4724400"/>
              <a:gd name="connsiteX201" fmla="*/ 5596856 w 8255889"/>
              <a:gd name="connsiteY201" fmla="*/ 4581525 h 4724400"/>
              <a:gd name="connsiteX202" fmla="*/ 5568281 w 8255889"/>
              <a:gd name="connsiteY202" fmla="*/ 4591050 h 4724400"/>
              <a:gd name="connsiteX203" fmla="*/ 5511131 w 8255889"/>
              <a:gd name="connsiteY203" fmla="*/ 4629150 h 4724400"/>
              <a:gd name="connsiteX204" fmla="*/ 5444456 w 8255889"/>
              <a:gd name="connsiteY204" fmla="*/ 4648200 h 4724400"/>
              <a:gd name="connsiteX205" fmla="*/ 5358731 w 8255889"/>
              <a:gd name="connsiteY205" fmla="*/ 4676775 h 4724400"/>
              <a:gd name="connsiteX206" fmla="*/ 5311106 w 8255889"/>
              <a:gd name="connsiteY206" fmla="*/ 4667250 h 4724400"/>
              <a:gd name="connsiteX207" fmla="*/ 5206331 w 8255889"/>
              <a:gd name="connsiteY207" fmla="*/ 4600575 h 4724400"/>
              <a:gd name="connsiteX208" fmla="*/ 5149181 w 8255889"/>
              <a:gd name="connsiteY208" fmla="*/ 4572000 h 4724400"/>
              <a:gd name="connsiteX209" fmla="*/ 4834856 w 8255889"/>
              <a:gd name="connsiteY209" fmla="*/ 4562475 h 4724400"/>
              <a:gd name="connsiteX210" fmla="*/ 4787231 w 8255889"/>
              <a:gd name="connsiteY210" fmla="*/ 4543425 h 4724400"/>
              <a:gd name="connsiteX211" fmla="*/ 4749131 w 8255889"/>
              <a:gd name="connsiteY211" fmla="*/ 4514850 h 4724400"/>
              <a:gd name="connsiteX212" fmla="*/ 4577681 w 8255889"/>
              <a:gd name="connsiteY212" fmla="*/ 4438650 h 4724400"/>
              <a:gd name="connsiteX213" fmla="*/ 4511006 w 8255889"/>
              <a:gd name="connsiteY213" fmla="*/ 4400550 h 4724400"/>
              <a:gd name="connsiteX214" fmla="*/ 4406231 w 8255889"/>
              <a:gd name="connsiteY214" fmla="*/ 4391025 h 4724400"/>
              <a:gd name="connsiteX215" fmla="*/ 4168106 w 8255889"/>
              <a:gd name="connsiteY215" fmla="*/ 4410075 h 4724400"/>
              <a:gd name="connsiteX216" fmla="*/ 4130006 w 8255889"/>
              <a:gd name="connsiteY216" fmla="*/ 4419600 h 4724400"/>
              <a:gd name="connsiteX217" fmla="*/ 4063331 w 8255889"/>
              <a:gd name="connsiteY217" fmla="*/ 4429125 h 4724400"/>
              <a:gd name="connsiteX218" fmla="*/ 3815681 w 8255889"/>
              <a:gd name="connsiteY218" fmla="*/ 4457700 h 4724400"/>
              <a:gd name="connsiteX219" fmla="*/ 3777581 w 8255889"/>
              <a:gd name="connsiteY219" fmla="*/ 4467225 h 4724400"/>
              <a:gd name="connsiteX220" fmla="*/ 3596606 w 8255889"/>
              <a:gd name="connsiteY220" fmla="*/ 4476750 h 4724400"/>
              <a:gd name="connsiteX221" fmla="*/ 3491831 w 8255889"/>
              <a:gd name="connsiteY221" fmla="*/ 4514850 h 4724400"/>
              <a:gd name="connsiteX222" fmla="*/ 3444206 w 8255889"/>
              <a:gd name="connsiteY222" fmla="*/ 4533900 h 4724400"/>
              <a:gd name="connsiteX223" fmla="*/ 3301331 w 8255889"/>
              <a:gd name="connsiteY223" fmla="*/ 4562475 h 4724400"/>
              <a:gd name="connsiteX224" fmla="*/ 3225131 w 8255889"/>
              <a:gd name="connsiteY224" fmla="*/ 4591050 h 4724400"/>
              <a:gd name="connsiteX225" fmla="*/ 3158456 w 8255889"/>
              <a:gd name="connsiteY225" fmla="*/ 4610100 h 4724400"/>
              <a:gd name="connsiteX226" fmla="*/ 3091781 w 8255889"/>
              <a:gd name="connsiteY226" fmla="*/ 4638675 h 4724400"/>
              <a:gd name="connsiteX227" fmla="*/ 3025106 w 8255889"/>
              <a:gd name="connsiteY227" fmla="*/ 4657725 h 4724400"/>
              <a:gd name="connsiteX228" fmla="*/ 2958431 w 8255889"/>
              <a:gd name="connsiteY228" fmla="*/ 4686300 h 4724400"/>
              <a:gd name="connsiteX229" fmla="*/ 2863181 w 8255889"/>
              <a:gd name="connsiteY229" fmla="*/ 4705350 h 4724400"/>
              <a:gd name="connsiteX230" fmla="*/ 2825081 w 8255889"/>
              <a:gd name="connsiteY230" fmla="*/ 4724400 h 4724400"/>
              <a:gd name="connsiteX231" fmla="*/ 2691731 w 8255889"/>
              <a:gd name="connsiteY231" fmla="*/ 4714875 h 4724400"/>
              <a:gd name="connsiteX232" fmla="*/ 2625056 w 8255889"/>
              <a:gd name="connsiteY232" fmla="*/ 4686300 h 4724400"/>
              <a:gd name="connsiteX233" fmla="*/ 2586956 w 8255889"/>
              <a:gd name="connsiteY233" fmla="*/ 4676775 h 4724400"/>
              <a:gd name="connsiteX234" fmla="*/ 2510756 w 8255889"/>
              <a:gd name="connsiteY234" fmla="*/ 4638675 h 4724400"/>
              <a:gd name="connsiteX235" fmla="*/ 2482181 w 8255889"/>
              <a:gd name="connsiteY235" fmla="*/ 4619625 h 4724400"/>
              <a:gd name="connsiteX236" fmla="*/ 2386931 w 8255889"/>
              <a:gd name="connsiteY236" fmla="*/ 4591050 h 4724400"/>
              <a:gd name="connsiteX237" fmla="*/ 2320256 w 8255889"/>
              <a:gd name="connsiteY237" fmla="*/ 4552950 h 4724400"/>
              <a:gd name="connsiteX238" fmla="*/ 2291681 w 8255889"/>
              <a:gd name="connsiteY238" fmla="*/ 4543425 h 4724400"/>
              <a:gd name="connsiteX239" fmla="*/ 2244056 w 8255889"/>
              <a:gd name="connsiteY239" fmla="*/ 4514850 h 4724400"/>
              <a:gd name="connsiteX240" fmla="*/ 2186906 w 8255889"/>
              <a:gd name="connsiteY240" fmla="*/ 4476750 h 4724400"/>
              <a:gd name="connsiteX241" fmla="*/ 2129756 w 8255889"/>
              <a:gd name="connsiteY241" fmla="*/ 4448175 h 4724400"/>
              <a:gd name="connsiteX242" fmla="*/ 2101181 w 8255889"/>
              <a:gd name="connsiteY242" fmla="*/ 4438650 h 4724400"/>
              <a:gd name="connsiteX243" fmla="*/ 2024981 w 8255889"/>
              <a:gd name="connsiteY243" fmla="*/ 4400550 h 4724400"/>
              <a:gd name="connsiteX244" fmla="*/ 1920206 w 8255889"/>
              <a:gd name="connsiteY244" fmla="*/ 4352925 h 4724400"/>
              <a:gd name="connsiteX245" fmla="*/ 1729706 w 8255889"/>
              <a:gd name="connsiteY245" fmla="*/ 4333875 h 4724400"/>
              <a:gd name="connsiteX246" fmla="*/ 1643981 w 8255889"/>
              <a:gd name="connsiteY246" fmla="*/ 4314825 h 4724400"/>
              <a:gd name="connsiteX247" fmla="*/ 1491581 w 8255889"/>
              <a:gd name="connsiteY247" fmla="*/ 4324350 h 4724400"/>
              <a:gd name="connsiteX248" fmla="*/ 1282031 w 8255889"/>
              <a:gd name="connsiteY248" fmla="*/ 4333875 h 4724400"/>
              <a:gd name="connsiteX249" fmla="*/ 1167731 w 8255889"/>
              <a:gd name="connsiteY249" fmla="*/ 4352925 h 4724400"/>
              <a:gd name="connsiteX250" fmla="*/ 1091531 w 8255889"/>
              <a:gd name="connsiteY250" fmla="*/ 4362450 h 4724400"/>
              <a:gd name="connsiteX251" fmla="*/ 1024856 w 8255889"/>
              <a:gd name="connsiteY251" fmla="*/ 4381500 h 4724400"/>
              <a:gd name="connsiteX252" fmla="*/ 977231 w 8255889"/>
              <a:gd name="connsiteY252" fmla="*/ 4391025 h 4724400"/>
              <a:gd name="connsiteX253" fmla="*/ 872456 w 8255889"/>
              <a:gd name="connsiteY253" fmla="*/ 4438650 h 4724400"/>
              <a:gd name="connsiteX254" fmla="*/ 786731 w 8255889"/>
              <a:gd name="connsiteY254" fmla="*/ 4476750 h 4724400"/>
              <a:gd name="connsiteX255" fmla="*/ 624806 w 8255889"/>
              <a:gd name="connsiteY255" fmla="*/ 4562475 h 4724400"/>
              <a:gd name="connsiteX256" fmla="*/ 577181 w 8255889"/>
              <a:gd name="connsiteY256" fmla="*/ 4581525 h 4724400"/>
              <a:gd name="connsiteX257" fmla="*/ 548606 w 8255889"/>
              <a:gd name="connsiteY257" fmla="*/ 4600575 h 4724400"/>
              <a:gd name="connsiteX258" fmla="*/ 472406 w 8255889"/>
              <a:gd name="connsiteY258" fmla="*/ 4619625 h 4724400"/>
              <a:gd name="connsiteX259" fmla="*/ 348581 w 8255889"/>
              <a:gd name="connsiteY259" fmla="*/ 4638675 h 4724400"/>
              <a:gd name="connsiteX260" fmla="*/ 253331 w 8255889"/>
              <a:gd name="connsiteY260" fmla="*/ 4629150 h 4724400"/>
              <a:gd name="connsiteX261" fmla="*/ 196181 w 8255889"/>
              <a:gd name="connsiteY261" fmla="*/ 4610100 h 4724400"/>
              <a:gd name="connsiteX262" fmla="*/ 148556 w 8255889"/>
              <a:gd name="connsiteY262" fmla="*/ 4572000 h 4724400"/>
              <a:gd name="connsiteX263" fmla="*/ 119981 w 8255889"/>
              <a:gd name="connsiteY263" fmla="*/ 4533900 h 4724400"/>
              <a:gd name="connsiteX264" fmla="*/ 91406 w 8255889"/>
              <a:gd name="connsiteY264" fmla="*/ 4505325 h 4724400"/>
              <a:gd name="connsiteX265" fmla="*/ 81881 w 8255889"/>
              <a:gd name="connsiteY265" fmla="*/ 4476750 h 4724400"/>
              <a:gd name="connsiteX266" fmla="*/ 62831 w 8255889"/>
              <a:gd name="connsiteY266" fmla="*/ 4448175 h 4724400"/>
              <a:gd name="connsiteX267" fmla="*/ 53306 w 8255889"/>
              <a:gd name="connsiteY267" fmla="*/ 4391025 h 4724400"/>
              <a:gd name="connsiteX268" fmla="*/ 72356 w 8255889"/>
              <a:gd name="connsiteY268" fmla="*/ 4200525 h 4724400"/>
              <a:gd name="connsiteX269" fmla="*/ 91406 w 8255889"/>
              <a:gd name="connsiteY269" fmla="*/ 4171950 h 4724400"/>
              <a:gd name="connsiteX270" fmla="*/ 100931 w 8255889"/>
              <a:gd name="connsiteY270" fmla="*/ 4143375 h 4724400"/>
              <a:gd name="connsiteX271" fmla="*/ 139031 w 8255889"/>
              <a:gd name="connsiteY271" fmla="*/ 4086225 h 4724400"/>
              <a:gd name="connsiteX272" fmla="*/ 196181 w 8255889"/>
              <a:gd name="connsiteY272" fmla="*/ 4010025 h 4724400"/>
              <a:gd name="connsiteX273" fmla="*/ 205706 w 8255889"/>
              <a:gd name="connsiteY273" fmla="*/ 3971925 h 4724400"/>
              <a:gd name="connsiteX274" fmla="*/ 224756 w 8255889"/>
              <a:gd name="connsiteY274" fmla="*/ 3933825 h 4724400"/>
              <a:gd name="connsiteX275" fmla="*/ 234281 w 8255889"/>
              <a:gd name="connsiteY275" fmla="*/ 3838575 h 4724400"/>
              <a:gd name="connsiteX276" fmla="*/ 224756 w 8255889"/>
              <a:gd name="connsiteY276" fmla="*/ 3752850 h 4724400"/>
              <a:gd name="connsiteX277" fmla="*/ 186656 w 8255889"/>
              <a:gd name="connsiteY277" fmla="*/ 3695700 h 4724400"/>
              <a:gd name="connsiteX278" fmla="*/ 158081 w 8255889"/>
              <a:gd name="connsiteY278" fmla="*/ 3600450 h 4724400"/>
              <a:gd name="connsiteX279" fmla="*/ 148556 w 8255889"/>
              <a:gd name="connsiteY279" fmla="*/ 3457575 h 4724400"/>
              <a:gd name="connsiteX280" fmla="*/ 139031 w 8255889"/>
              <a:gd name="connsiteY280" fmla="*/ 3228975 h 4724400"/>
              <a:gd name="connsiteX281" fmla="*/ 129506 w 8255889"/>
              <a:gd name="connsiteY281" fmla="*/ 3190875 h 4724400"/>
              <a:gd name="connsiteX282" fmla="*/ 100931 w 8255889"/>
              <a:gd name="connsiteY282" fmla="*/ 3162300 h 4724400"/>
              <a:gd name="connsiteX283" fmla="*/ 81881 w 8255889"/>
              <a:gd name="connsiteY283" fmla="*/ 3095625 h 4724400"/>
              <a:gd name="connsiteX284" fmla="*/ 62831 w 8255889"/>
              <a:gd name="connsiteY284" fmla="*/ 3057525 h 4724400"/>
              <a:gd name="connsiteX285" fmla="*/ 43781 w 8255889"/>
              <a:gd name="connsiteY285" fmla="*/ 3028950 h 4724400"/>
              <a:gd name="connsiteX286" fmla="*/ 24731 w 8255889"/>
              <a:gd name="connsiteY286" fmla="*/ 2971800 h 4724400"/>
              <a:gd name="connsiteX287" fmla="*/ 43781 w 8255889"/>
              <a:gd name="connsiteY287" fmla="*/ 2514600 h 4724400"/>
              <a:gd name="connsiteX288" fmla="*/ 81881 w 8255889"/>
              <a:gd name="connsiteY288" fmla="*/ 2390775 h 4724400"/>
              <a:gd name="connsiteX289" fmla="*/ 100931 w 8255889"/>
              <a:gd name="connsiteY289" fmla="*/ 2247900 h 4724400"/>
              <a:gd name="connsiteX290" fmla="*/ 110456 w 8255889"/>
              <a:gd name="connsiteY290" fmla="*/ 2200275 h 4724400"/>
              <a:gd name="connsiteX291" fmla="*/ 158081 w 8255889"/>
              <a:gd name="connsiteY291" fmla="*/ 2133600 h 4724400"/>
              <a:gd name="connsiteX292" fmla="*/ 196181 w 8255889"/>
              <a:gd name="connsiteY292" fmla="*/ 2076450 h 4724400"/>
              <a:gd name="connsiteX293" fmla="*/ 329531 w 8255889"/>
              <a:gd name="connsiteY293" fmla="*/ 1914525 h 4724400"/>
              <a:gd name="connsiteX294" fmla="*/ 386681 w 8255889"/>
              <a:gd name="connsiteY294" fmla="*/ 1828800 h 4724400"/>
              <a:gd name="connsiteX295" fmla="*/ 396206 w 8255889"/>
              <a:gd name="connsiteY295" fmla="*/ 1800225 h 4724400"/>
              <a:gd name="connsiteX296" fmla="*/ 434306 w 8255889"/>
              <a:gd name="connsiteY296" fmla="*/ 1752600 h 4724400"/>
              <a:gd name="connsiteX297" fmla="*/ 510506 w 8255889"/>
              <a:gd name="connsiteY297" fmla="*/ 1619250 h 4724400"/>
              <a:gd name="connsiteX298" fmla="*/ 510506 w 8255889"/>
              <a:gd name="connsiteY298" fmla="*/ 1514475 h 4724400"/>
              <a:gd name="connsiteX299" fmla="*/ 472406 w 8255889"/>
              <a:gd name="connsiteY299" fmla="*/ 1495425 h 4724400"/>
              <a:gd name="connsiteX300" fmla="*/ 358106 w 8255889"/>
              <a:gd name="connsiteY300" fmla="*/ 1476375 h 4724400"/>
              <a:gd name="connsiteX301" fmla="*/ 291431 w 8255889"/>
              <a:gd name="connsiteY301" fmla="*/ 1419225 h 4724400"/>
              <a:gd name="connsiteX302" fmla="*/ 253331 w 8255889"/>
              <a:gd name="connsiteY302" fmla="*/ 1390650 h 4724400"/>
              <a:gd name="connsiteX303" fmla="*/ 224756 w 8255889"/>
              <a:gd name="connsiteY303" fmla="*/ 1362075 h 4724400"/>
              <a:gd name="connsiteX304" fmla="*/ 215231 w 8255889"/>
              <a:gd name="connsiteY304" fmla="*/ 1333500 h 4724400"/>
              <a:gd name="connsiteX305" fmla="*/ 243806 w 8255889"/>
              <a:gd name="connsiteY305" fmla="*/ 1266825 h 4724400"/>
              <a:gd name="connsiteX306" fmla="*/ 253331 w 8255889"/>
              <a:gd name="connsiteY306" fmla="*/ 1228725 h 4724400"/>
              <a:gd name="connsiteX307" fmla="*/ 262856 w 8255889"/>
              <a:gd name="connsiteY307" fmla="*/ 1200150 h 4724400"/>
              <a:gd name="connsiteX308" fmla="*/ 253331 w 8255889"/>
              <a:gd name="connsiteY308" fmla="*/ 1085850 h 4724400"/>
              <a:gd name="connsiteX309" fmla="*/ 234281 w 8255889"/>
              <a:gd name="connsiteY309" fmla="*/ 1057275 h 4724400"/>
              <a:gd name="connsiteX310" fmla="*/ 205706 w 8255889"/>
              <a:gd name="connsiteY310" fmla="*/ 1047750 h 4724400"/>
              <a:gd name="connsiteX311" fmla="*/ 139031 w 8255889"/>
              <a:gd name="connsiteY311" fmla="*/ 1028700 h 4724400"/>
              <a:gd name="connsiteX312" fmla="*/ 158081 w 8255889"/>
              <a:gd name="connsiteY312" fmla="*/ 971550 h 4724400"/>
              <a:gd name="connsiteX313" fmla="*/ 167606 w 8255889"/>
              <a:gd name="connsiteY313" fmla="*/ 933450 h 4724400"/>
              <a:gd name="connsiteX314" fmla="*/ 91406 w 8255889"/>
              <a:gd name="connsiteY314" fmla="*/ 952500 h 4724400"/>
              <a:gd name="connsiteX315" fmla="*/ 15206 w 8255889"/>
              <a:gd name="connsiteY315" fmla="*/ 9906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</a:cxnLst>
            <a:rect l="l" t="t" r="r" b="b"/>
            <a:pathLst>
              <a:path w="8255889" h="4724400">
                <a:moveTo>
                  <a:pt x="167606" y="962025"/>
                </a:moveTo>
                <a:cubicBezTo>
                  <a:pt x="181826" y="933584"/>
                  <a:pt x="208955" y="877565"/>
                  <a:pt x="224756" y="857250"/>
                </a:cubicBezTo>
                <a:cubicBezTo>
                  <a:pt x="231784" y="848214"/>
                  <a:pt x="243806" y="844550"/>
                  <a:pt x="253331" y="838200"/>
                </a:cubicBezTo>
                <a:cubicBezTo>
                  <a:pt x="259681" y="828675"/>
                  <a:pt x="267261" y="819864"/>
                  <a:pt x="272381" y="809625"/>
                </a:cubicBezTo>
                <a:cubicBezTo>
                  <a:pt x="276871" y="800645"/>
                  <a:pt x="276337" y="789404"/>
                  <a:pt x="281906" y="781050"/>
                </a:cubicBezTo>
                <a:cubicBezTo>
                  <a:pt x="289378" y="769842"/>
                  <a:pt x="300956" y="762000"/>
                  <a:pt x="310481" y="752475"/>
                </a:cubicBezTo>
                <a:cubicBezTo>
                  <a:pt x="316831" y="733425"/>
                  <a:pt x="318392" y="712033"/>
                  <a:pt x="329531" y="695325"/>
                </a:cubicBezTo>
                <a:lnTo>
                  <a:pt x="386681" y="609600"/>
                </a:lnTo>
                <a:lnTo>
                  <a:pt x="405731" y="581025"/>
                </a:lnTo>
                <a:cubicBezTo>
                  <a:pt x="412081" y="571500"/>
                  <a:pt x="416686" y="560545"/>
                  <a:pt x="424781" y="552450"/>
                </a:cubicBezTo>
                <a:cubicBezTo>
                  <a:pt x="447006" y="530225"/>
                  <a:pt x="474021" y="511927"/>
                  <a:pt x="491456" y="485775"/>
                </a:cubicBezTo>
                <a:cubicBezTo>
                  <a:pt x="535190" y="420173"/>
                  <a:pt x="479314" y="499941"/>
                  <a:pt x="548606" y="419100"/>
                </a:cubicBezTo>
                <a:cubicBezTo>
                  <a:pt x="556056" y="410408"/>
                  <a:pt x="559041" y="398063"/>
                  <a:pt x="567656" y="390525"/>
                </a:cubicBezTo>
                <a:cubicBezTo>
                  <a:pt x="584886" y="375448"/>
                  <a:pt x="608617" y="368614"/>
                  <a:pt x="624806" y="352425"/>
                </a:cubicBezTo>
                <a:lnTo>
                  <a:pt x="681956" y="295275"/>
                </a:lnTo>
                <a:cubicBezTo>
                  <a:pt x="691481" y="285750"/>
                  <a:pt x="702449" y="277476"/>
                  <a:pt x="710531" y="266700"/>
                </a:cubicBezTo>
                <a:cubicBezTo>
                  <a:pt x="720056" y="254000"/>
                  <a:pt x="728775" y="240653"/>
                  <a:pt x="739106" y="228600"/>
                </a:cubicBezTo>
                <a:cubicBezTo>
                  <a:pt x="818707" y="135733"/>
                  <a:pt x="712694" y="273341"/>
                  <a:pt x="796256" y="161925"/>
                </a:cubicBezTo>
                <a:cubicBezTo>
                  <a:pt x="819566" y="91996"/>
                  <a:pt x="801107" y="118974"/>
                  <a:pt x="843881" y="76200"/>
                </a:cubicBezTo>
                <a:cubicBezTo>
                  <a:pt x="847056" y="66675"/>
                  <a:pt x="847837" y="55979"/>
                  <a:pt x="853406" y="47625"/>
                </a:cubicBezTo>
                <a:cubicBezTo>
                  <a:pt x="868074" y="25623"/>
                  <a:pt x="889471" y="14057"/>
                  <a:pt x="910556" y="0"/>
                </a:cubicBezTo>
                <a:cubicBezTo>
                  <a:pt x="920081" y="6350"/>
                  <a:pt x="931036" y="10955"/>
                  <a:pt x="939131" y="19050"/>
                </a:cubicBezTo>
                <a:cubicBezTo>
                  <a:pt x="947226" y="27145"/>
                  <a:pt x="949566" y="40087"/>
                  <a:pt x="958181" y="47625"/>
                </a:cubicBezTo>
                <a:cubicBezTo>
                  <a:pt x="975411" y="62702"/>
                  <a:pt x="996281" y="73025"/>
                  <a:pt x="1015331" y="85725"/>
                </a:cubicBezTo>
                <a:cubicBezTo>
                  <a:pt x="1024856" y="92075"/>
                  <a:pt x="1035811" y="96680"/>
                  <a:pt x="1043906" y="104775"/>
                </a:cubicBezTo>
                <a:cubicBezTo>
                  <a:pt x="1053431" y="114300"/>
                  <a:pt x="1061273" y="125878"/>
                  <a:pt x="1072481" y="133350"/>
                </a:cubicBezTo>
                <a:cubicBezTo>
                  <a:pt x="1080835" y="138919"/>
                  <a:pt x="1091531" y="139700"/>
                  <a:pt x="1101056" y="142875"/>
                </a:cubicBezTo>
                <a:cubicBezTo>
                  <a:pt x="1110581" y="152400"/>
                  <a:pt x="1118670" y="163620"/>
                  <a:pt x="1129631" y="171450"/>
                </a:cubicBezTo>
                <a:cubicBezTo>
                  <a:pt x="1141185" y="179703"/>
                  <a:pt x="1155403" y="183455"/>
                  <a:pt x="1167731" y="190500"/>
                </a:cubicBezTo>
                <a:cubicBezTo>
                  <a:pt x="1177670" y="196180"/>
                  <a:pt x="1186781" y="203200"/>
                  <a:pt x="1196306" y="209550"/>
                </a:cubicBezTo>
                <a:cubicBezTo>
                  <a:pt x="1202656" y="228600"/>
                  <a:pt x="1201157" y="252501"/>
                  <a:pt x="1215356" y="266700"/>
                </a:cubicBezTo>
                <a:cubicBezTo>
                  <a:pt x="1238791" y="290135"/>
                  <a:pt x="1258000" y="304362"/>
                  <a:pt x="1272506" y="333375"/>
                </a:cubicBezTo>
                <a:cubicBezTo>
                  <a:pt x="1276996" y="342355"/>
                  <a:pt x="1277541" y="352970"/>
                  <a:pt x="1282031" y="361950"/>
                </a:cubicBezTo>
                <a:cubicBezTo>
                  <a:pt x="1287151" y="372189"/>
                  <a:pt x="1295961" y="380286"/>
                  <a:pt x="1301081" y="390525"/>
                </a:cubicBezTo>
                <a:cubicBezTo>
                  <a:pt x="1305571" y="399505"/>
                  <a:pt x="1306116" y="410120"/>
                  <a:pt x="1310606" y="419100"/>
                </a:cubicBezTo>
                <a:cubicBezTo>
                  <a:pt x="1315726" y="429339"/>
                  <a:pt x="1325007" y="437214"/>
                  <a:pt x="1329656" y="447675"/>
                </a:cubicBezTo>
                <a:cubicBezTo>
                  <a:pt x="1337811" y="466025"/>
                  <a:pt x="1342356" y="485775"/>
                  <a:pt x="1348706" y="504825"/>
                </a:cubicBezTo>
                <a:cubicBezTo>
                  <a:pt x="1351881" y="514350"/>
                  <a:pt x="1352662" y="525046"/>
                  <a:pt x="1358231" y="533400"/>
                </a:cubicBezTo>
                <a:cubicBezTo>
                  <a:pt x="1412826" y="615292"/>
                  <a:pt x="1347371" y="511680"/>
                  <a:pt x="1386806" y="590550"/>
                </a:cubicBezTo>
                <a:cubicBezTo>
                  <a:pt x="1421172" y="659283"/>
                  <a:pt x="1391508" y="573730"/>
                  <a:pt x="1424906" y="657225"/>
                </a:cubicBezTo>
                <a:cubicBezTo>
                  <a:pt x="1455986" y="734924"/>
                  <a:pt x="1424545" y="694964"/>
                  <a:pt x="1472531" y="742950"/>
                </a:cubicBezTo>
                <a:cubicBezTo>
                  <a:pt x="1481790" y="770728"/>
                  <a:pt x="1484292" y="782722"/>
                  <a:pt x="1501106" y="809625"/>
                </a:cubicBezTo>
                <a:cubicBezTo>
                  <a:pt x="1509520" y="823087"/>
                  <a:pt x="1521682" y="834013"/>
                  <a:pt x="1529681" y="847725"/>
                </a:cubicBezTo>
                <a:cubicBezTo>
                  <a:pt x="1529754" y="847851"/>
                  <a:pt x="1569421" y="935090"/>
                  <a:pt x="1586831" y="952500"/>
                </a:cubicBezTo>
                <a:cubicBezTo>
                  <a:pt x="1594926" y="960595"/>
                  <a:pt x="1605881" y="965200"/>
                  <a:pt x="1615406" y="971550"/>
                </a:cubicBezTo>
                <a:cubicBezTo>
                  <a:pt x="1639347" y="1043374"/>
                  <a:pt x="1607052" y="954842"/>
                  <a:pt x="1643981" y="1028700"/>
                </a:cubicBezTo>
                <a:cubicBezTo>
                  <a:pt x="1648471" y="1037680"/>
                  <a:pt x="1649551" y="1048047"/>
                  <a:pt x="1653506" y="1057275"/>
                </a:cubicBezTo>
                <a:cubicBezTo>
                  <a:pt x="1659099" y="1070326"/>
                  <a:pt x="1666789" y="1082400"/>
                  <a:pt x="1672556" y="1095375"/>
                </a:cubicBezTo>
                <a:cubicBezTo>
                  <a:pt x="1691406" y="1137787"/>
                  <a:pt x="1693776" y="1164220"/>
                  <a:pt x="1729706" y="1200150"/>
                </a:cubicBezTo>
                <a:cubicBezTo>
                  <a:pt x="1739231" y="1209675"/>
                  <a:pt x="1746585" y="1222042"/>
                  <a:pt x="1758281" y="1228725"/>
                </a:cubicBezTo>
                <a:cubicBezTo>
                  <a:pt x="1769647" y="1235220"/>
                  <a:pt x="1783681" y="1235075"/>
                  <a:pt x="1796381" y="1238250"/>
                </a:cubicBezTo>
                <a:cubicBezTo>
                  <a:pt x="1812256" y="1231900"/>
                  <a:pt x="1830093" y="1229138"/>
                  <a:pt x="1844006" y="1219200"/>
                </a:cubicBezTo>
                <a:cubicBezTo>
                  <a:pt x="1869890" y="1200711"/>
                  <a:pt x="1867718" y="1157791"/>
                  <a:pt x="1872581" y="1133475"/>
                </a:cubicBezTo>
                <a:cubicBezTo>
                  <a:pt x="1874009" y="1126337"/>
                  <a:pt x="1886044" y="1076577"/>
                  <a:pt x="1891631" y="1066800"/>
                </a:cubicBezTo>
                <a:cubicBezTo>
                  <a:pt x="1899507" y="1053017"/>
                  <a:pt x="1910979" y="1041618"/>
                  <a:pt x="1920206" y="1028700"/>
                </a:cubicBezTo>
                <a:cubicBezTo>
                  <a:pt x="1926860" y="1019385"/>
                  <a:pt x="1931161" y="1008220"/>
                  <a:pt x="1939256" y="1000125"/>
                </a:cubicBezTo>
                <a:cubicBezTo>
                  <a:pt x="1947351" y="992030"/>
                  <a:pt x="1958306" y="987425"/>
                  <a:pt x="1967831" y="981075"/>
                </a:cubicBezTo>
                <a:cubicBezTo>
                  <a:pt x="1980531" y="984250"/>
                  <a:pt x="1993968" y="985283"/>
                  <a:pt x="2005931" y="990600"/>
                </a:cubicBezTo>
                <a:cubicBezTo>
                  <a:pt x="2022849" y="998119"/>
                  <a:pt x="2037857" y="1009363"/>
                  <a:pt x="2053556" y="1019175"/>
                </a:cubicBezTo>
                <a:cubicBezTo>
                  <a:pt x="2077354" y="1034049"/>
                  <a:pt x="2092846" y="1043837"/>
                  <a:pt x="2110706" y="1066800"/>
                </a:cubicBezTo>
                <a:cubicBezTo>
                  <a:pt x="2124762" y="1084872"/>
                  <a:pt x="2136106" y="1104900"/>
                  <a:pt x="2148806" y="1123950"/>
                </a:cubicBezTo>
                <a:cubicBezTo>
                  <a:pt x="2178995" y="1169233"/>
                  <a:pt x="2164236" y="1141665"/>
                  <a:pt x="2186906" y="1209675"/>
                </a:cubicBezTo>
                <a:lnTo>
                  <a:pt x="2196431" y="1238250"/>
                </a:lnTo>
                <a:cubicBezTo>
                  <a:pt x="2199714" y="1264517"/>
                  <a:pt x="2200798" y="1313659"/>
                  <a:pt x="2215481" y="1343025"/>
                </a:cubicBezTo>
                <a:cubicBezTo>
                  <a:pt x="2220601" y="1353264"/>
                  <a:pt x="2228851" y="1361661"/>
                  <a:pt x="2234531" y="1371600"/>
                </a:cubicBezTo>
                <a:cubicBezTo>
                  <a:pt x="2241576" y="1383928"/>
                  <a:pt x="2243541" y="1399660"/>
                  <a:pt x="2253581" y="1409700"/>
                </a:cubicBezTo>
                <a:cubicBezTo>
                  <a:pt x="2269770" y="1425889"/>
                  <a:pt x="2291681" y="1435100"/>
                  <a:pt x="2310731" y="1447800"/>
                </a:cubicBezTo>
                <a:lnTo>
                  <a:pt x="2339306" y="1466850"/>
                </a:lnTo>
                <a:cubicBezTo>
                  <a:pt x="2345656" y="1476375"/>
                  <a:pt x="2353236" y="1485186"/>
                  <a:pt x="2358356" y="1495425"/>
                </a:cubicBezTo>
                <a:cubicBezTo>
                  <a:pt x="2373850" y="1526413"/>
                  <a:pt x="2359634" y="1525278"/>
                  <a:pt x="2386931" y="1552575"/>
                </a:cubicBezTo>
                <a:cubicBezTo>
                  <a:pt x="2428703" y="1594347"/>
                  <a:pt x="2405071" y="1545585"/>
                  <a:pt x="2444081" y="1600200"/>
                </a:cubicBezTo>
                <a:cubicBezTo>
                  <a:pt x="2452334" y="1611754"/>
                  <a:pt x="2456086" y="1625972"/>
                  <a:pt x="2463131" y="1638300"/>
                </a:cubicBezTo>
                <a:cubicBezTo>
                  <a:pt x="2480170" y="1668119"/>
                  <a:pt x="2490313" y="1674310"/>
                  <a:pt x="2510756" y="1704975"/>
                </a:cubicBezTo>
                <a:cubicBezTo>
                  <a:pt x="2604163" y="1845085"/>
                  <a:pt x="2484111" y="1680621"/>
                  <a:pt x="2567906" y="1781175"/>
                </a:cubicBezTo>
                <a:cubicBezTo>
                  <a:pt x="2575235" y="1789969"/>
                  <a:pt x="2578861" y="1801655"/>
                  <a:pt x="2586956" y="1809750"/>
                </a:cubicBezTo>
                <a:cubicBezTo>
                  <a:pt x="2595051" y="1817845"/>
                  <a:pt x="2606006" y="1822450"/>
                  <a:pt x="2615531" y="1828800"/>
                </a:cubicBezTo>
                <a:cubicBezTo>
                  <a:pt x="2630563" y="1858865"/>
                  <a:pt x="2649693" y="1901062"/>
                  <a:pt x="2672681" y="1924050"/>
                </a:cubicBezTo>
                <a:cubicBezTo>
                  <a:pt x="2712481" y="1963850"/>
                  <a:pt x="2693174" y="1941849"/>
                  <a:pt x="2729831" y="1990725"/>
                </a:cubicBezTo>
                <a:cubicBezTo>
                  <a:pt x="2733006" y="2000250"/>
                  <a:pt x="2734866" y="2010320"/>
                  <a:pt x="2739356" y="2019300"/>
                </a:cubicBezTo>
                <a:cubicBezTo>
                  <a:pt x="2747098" y="2034784"/>
                  <a:pt x="2779431" y="2075189"/>
                  <a:pt x="2786981" y="2085975"/>
                </a:cubicBezTo>
                <a:cubicBezTo>
                  <a:pt x="2800111" y="2104732"/>
                  <a:pt x="2817841" y="2121405"/>
                  <a:pt x="2825081" y="2143125"/>
                </a:cubicBezTo>
                <a:cubicBezTo>
                  <a:pt x="2828256" y="2152650"/>
                  <a:pt x="2828770" y="2163530"/>
                  <a:pt x="2834606" y="2171700"/>
                </a:cubicBezTo>
                <a:cubicBezTo>
                  <a:pt x="2845045" y="2186315"/>
                  <a:pt x="2860774" y="2196376"/>
                  <a:pt x="2872706" y="2209800"/>
                </a:cubicBezTo>
                <a:cubicBezTo>
                  <a:pt x="2968706" y="2317800"/>
                  <a:pt x="2843460" y="2194387"/>
                  <a:pt x="2967956" y="2305050"/>
                </a:cubicBezTo>
                <a:cubicBezTo>
                  <a:pt x="2998358" y="2332074"/>
                  <a:pt x="2996831" y="2340600"/>
                  <a:pt x="3034631" y="2362200"/>
                </a:cubicBezTo>
                <a:cubicBezTo>
                  <a:pt x="3043348" y="2367181"/>
                  <a:pt x="3053681" y="2368550"/>
                  <a:pt x="3063206" y="2371725"/>
                </a:cubicBezTo>
                <a:cubicBezTo>
                  <a:pt x="3115362" y="2423881"/>
                  <a:pt x="3065016" y="2382054"/>
                  <a:pt x="3148931" y="2419350"/>
                </a:cubicBezTo>
                <a:cubicBezTo>
                  <a:pt x="3259718" y="2468589"/>
                  <a:pt x="3101868" y="2413187"/>
                  <a:pt x="3206081" y="2447925"/>
                </a:cubicBezTo>
                <a:cubicBezTo>
                  <a:pt x="3345781" y="2444750"/>
                  <a:pt x="3485696" y="2446769"/>
                  <a:pt x="3625181" y="2438400"/>
                </a:cubicBezTo>
                <a:cubicBezTo>
                  <a:pt x="3682721" y="2434948"/>
                  <a:pt x="3677865" y="2415099"/>
                  <a:pt x="3720431" y="2390775"/>
                </a:cubicBezTo>
                <a:cubicBezTo>
                  <a:pt x="3729148" y="2385794"/>
                  <a:pt x="3740026" y="2385740"/>
                  <a:pt x="3749006" y="2381250"/>
                </a:cubicBezTo>
                <a:cubicBezTo>
                  <a:pt x="3765565" y="2372971"/>
                  <a:pt x="3780072" y="2360954"/>
                  <a:pt x="3796631" y="2352675"/>
                </a:cubicBezTo>
                <a:cubicBezTo>
                  <a:pt x="3810051" y="2345965"/>
                  <a:pt x="3853596" y="2329596"/>
                  <a:pt x="3872831" y="2324100"/>
                </a:cubicBezTo>
                <a:cubicBezTo>
                  <a:pt x="3885418" y="2320504"/>
                  <a:pt x="3898231" y="2317750"/>
                  <a:pt x="3910931" y="2314575"/>
                </a:cubicBezTo>
                <a:cubicBezTo>
                  <a:pt x="4023629" y="2235686"/>
                  <a:pt x="3971517" y="2265232"/>
                  <a:pt x="4063331" y="2219325"/>
                </a:cubicBezTo>
                <a:cubicBezTo>
                  <a:pt x="4072856" y="2206625"/>
                  <a:pt x="4079206" y="2190750"/>
                  <a:pt x="4091906" y="2181225"/>
                </a:cubicBezTo>
                <a:cubicBezTo>
                  <a:pt x="4177253" y="2117215"/>
                  <a:pt x="4117332" y="2239398"/>
                  <a:pt x="4225256" y="2095500"/>
                </a:cubicBezTo>
                <a:cubicBezTo>
                  <a:pt x="4246278" y="2067470"/>
                  <a:pt x="4255872" y="2050936"/>
                  <a:pt x="4282406" y="2028825"/>
                </a:cubicBezTo>
                <a:cubicBezTo>
                  <a:pt x="4302538" y="2012049"/>
                  <a:pt x="4349422" y="1988683"/>
                  <a:pt x="4368131" y="1981200"/>
                </a:cubicBezTo>
                <a:cubicBezTo>
                  <a:pt x="4380286" y="1976338"/>
                  <a:pt x="4393531" y="1974850"/>
                  <a:pt x="4406231" y="1971675"/>
                </a:cubicBezTo>
                <a:cubicBezTo>
                  <a:pt x="4483797" y="1874717"/>
                  <a:pt x="4409219" y="1958072"/>
                  <a:pt x="4472906" y="1905000"/>
                </a:cubicBezTo>
                <a:cubicBezTo>
                  <a:pt x="4483254" y="1896376"/>
                  <a:pt x="4491254" y="1885191"/>
                  <a:pt x="4501481" y="1876425"/>
                </a:cubicBezTo>
                <a:cubicBezTo>
                  <a:pt x="4522219" y="1858650"/>
                  <a:pt x="4551071" y="1837670"/>
                  <a:pt x="4577681" y="1828800"/>
                </a:cubicBezTo>
                <a:cubicBezTo>
                  <a:pt x="4593040" y="1823680"/>
                  <a:pt x="4609431" y="1822450"/>
                  <a:pt x="4625306" y="1819275"/>
                </a:cubicBezTo>
                <a:cubicBezTo>
                  <a:pt x="4695880" y="1772226"/>
                  <a:pt x="4600066" y="1830863"/>
                  <a:pt x="4749131" y="1781175"/>
                </a:cubicBezTo>
                <a:lnTo>
                  <a:pt x="4806281" y="1762125"/>
                </a:lnTo>
                <a:lnTo>
                  <a:pt x="4863431" y="1743075"/>
                </a:lnTo>
                <a:lnTo>
                  <a:pt x="4892006" y="1733550"/>
                </a:lnTo>
                <a:cubicBezTo>
                  <a:pt x="4965031" y="1736725"/>
                  <a:pt x="5038469" y="1734697"/>
                  <a:pt x="5111081" y="1743075"/>
                </a:cubicBezTo>
                <a:cubicBezTo>
                  <a:pt x="5122453" y="1744387"/>
                  <a:pt x="5130341" y="1755471"/>
                  <a:pt x="5139656" y="1762125"/>
                </a:cubicBezTo>
                <a:cubicBezTo>
                  <a:pt x="5185566" y="1794918"/>
                  <a:pt x="5173951" y="1786895"/>
                  <a:pt x="5215856" y="1828800"/>
                </a:cubicBezTo>
                <a:cubicBezTo>
                  <a:pt x="5219031" y="1838325"/>
                  <a:pt x="5220891" y="1848395"/>
                  <a:pt x="5225381" y="1857375"/>
                </a:cubicBezTo>
                <a:cubicBezTo>
                  <a:pt x="5232345" y="1871303"/>
                  <a:pt x="5266534" y="1915421"/>
                  <a:pt x="5273006" y="1924050"/>
                </a:cubicBezTo>
                <a:cubicBezTo>
                  <a:pt x="5276181" y="1933575"/>
                  <a:pt x="5278041" y="1943645"/>
                  <a:pt x="5282531" y="1952625"/>
                </a:cubicBezTo>
                <a:cubicBezTo>
                  <a:pt x="5287651" y="1962864"/>
                  <a:pt x="5297072" y="1970678"/>
                  <a:pt x="5301581" y="1981200"/>
                </a:cubicBezTo>
                <a:cubicBezTo>
                  <a:pt x="5317414" y="2018143"/>
                  <a:pt x="5302145" y="2023787"/>
                  <a:pt x="5330156" y="2057400"/>
                </a:cubicBezTo>
                <a:cubicBezTo>
                  <a:pt x="5337485" y="2066194"/>
                  <a:pt x="5349206" y="2070100"/>
                  <a:pt x="5358731" y="2076450"/>
                </a:cubicBezTo>
                <a:cubicBezTo>
                  <a:pt x="5365081" y="2089150"/>
                  <a:pt x="5370736" y="2102222"/>
                  <a:pt x="5377781" y="2114550"/>
                </a:cubicBezTo>
                <a:cubicBezTo>
                  <a:pt x="5383461" y="2124489"/>
                  <a:pt x="5392182" y="2132664"/>
                  <a:pt x="5396831" y="2143125"/>
                </a:cubicBezTo>
                <a:cubicBezTo>
                  <a:pt x="5417555" y="2189753"/>
                  <a:pt x="5412618" y="2195750"/>
                  <a:pt x="5425406" y="2238375"/>
                </a:cubicBezTo>
                <a:cubicBezTo>
                  <a:pt x="5431176" y="2257609"/>
                  <a:pt x="5433317" y="2278817"/>
                  <a:pt x="5444456" y="2295525"/>
                </a:cubicBezTo>
                <a:cubicBezTo>
                  <a:pt x="5450806" y="2305050"/>
                  <a:pt x="5458386" y="2313861"/>
                  <a:pt x="5463506" y="2324100"/>
                </a:cubicBezTo>
                <a:cubicBezTo>
                  <a:pt x="5467996" y="2333080"/>
                  <a:pt x="5467462" y="2344321"/>
                  <a:pt x="5473031" y="2352675"/>
                </a:cubicBezTo>
                <a:cubicBezTo>
                  <a:pt x="5480503" y="2363883"/>
                  <a:pt x="5492081" y="2371725"/>
                  <a:pt x="5501606" y="2381250"/>
                </a:cubicBezTo>
                <a:cubicBezTo>
                  <a:pt x="5511101" y="2409736"/>
                  <a:pt x="5513091" y="2425746"/>
                  <a:pt x="5539706" y="2447925"/>
                </a:cubicBezTo>
                <a:cubicBezTo>
                  <a:pt x="5547419" y="2454353"/>
                  <a:pt x="5559053" y="2453495"/>
                  <a:pt x="5568281" y="2457450"/>
                </a:cubicBezTo>
                <a:cubicBezTo>
                  <a:pt x="5625848" y="2482122"/>
                  <a:pt x="5587127" y="2468219"/>
                  <a:pt x="5634956" y="2495550"/>
                </a:cubicBezTo>
                <a:cubicBezTo>
                  <a:pt x="5647284" y="2502595"/>
                  <a:pt x="5660880" y="2507295"/>
                  <a:pt x="5673056" y="2514600"/>
                </a:cubicBezTo>
                <a:cubicBezTo>
                  <a:pt x="5754936" y="2563728"/>
                  <a:pt x="5701304" y="2543066"/>
                  <a:pt x="5758781" y="2562225"/>
                </a:cubicBezTo>
                <a:cubicBezTo>
                  <a:pt x="5771481" y="2571750"/>
                  <a:pt x="5782374" y="2584353"/>
                  <a:pt x="5796881" y="2590800"/>
                </a:cubicBezTo>
                <a:cubicBezTo>
                  <a:pt x="5811675" y="2597375"/>
                  <a:pt x="5828335" y="2599555"/>
                  <a:pt x="5844506" y="2600325"/>
                </a:cubicBezTo>
                <a:cubicBezTo>
                  <a:pt x="5961891" y="2605915"/>
                  <a:pt x="6079456" y="2606675"/>
                  <a:pt x="6196931" y="2609850"/>
                </a:cubicBezTo>
                <a:cubicBezTo>
                  <a:pt x="6248963" y="2622858"/>
                  <a:pt x="6265429" y="2627616"/>
                  <a:pt x="6330281" y="2638425"/>
                </a:cubicBezTo>
                <a:cubicBezTo>
                  <a:pt x="6350034" y="2641717"/>
                  <a:pt x="6402797" y="2648950"/>
                  <a:pt x="6425531" y="2657475"/>
                </a:cubicBezTo>
                <a:cubicBezTo>
                  <a:pt x="6438826" y="2662461"/>
                  <a:pt x="6451303" y="2669480"/>
                  <a:pt x="6463631" y="2676525"/>
                </a:cubicBezTo>
                <a:cubicBezTo>
                  <a:pt x="6539219" y="2719718"/>
                  <a:pt x="6441980" y="2667864"/>
                  <a:pt x="6520781" y="2724150"/>
                </a:cubicBezTo>
                <a:cubicBezTo>
                  <a:pt x="6532335" y="2732403"/>
                  <a:pt x="6546705" y="2735895"/>
                  <a:pt x="6558881" y="2743200"/>
                </a:cubicBezTo>
                <a:cubicBezTo>
                  <a:pt x="6578514" y="2754980"/>
                  <a:pt x="6616031" y="2781300"/>
                  <a:pt x="6616031" y="2781300"/>
                </a:cubicBezTo>
                <a:cubicBezTo>
                  <a:pt x="6659098" y="2845901"/>
                  <a:pt x="6605304" y="2766997"/>
                  <a:pt x="6673181" y="2857500"/>
                </a:cubicBezTo>
                <a:cubicBezTo>
                  <a:pt x="6680050" y="2866658"/>
                  <a:pt x="6683157" y="2879095"/>
                  <a:pt x="6692231" y="2886075"/>
                </a:cubicBezTo>
                <a:cubicBezTo>
                  <a:pt x="6725043" y="2911315"/>
                  <a:pt x="6767734" y="2923478"/>
                  <a:pt x="6797006" y="2952750"/>
                </a:cubicBezTo>
                <a:cubicBezTo>
                  <a:pt x="6806531" y="2962275"/>
                  <a:pt x="6813272" y="2975854"/>
                  <a:pt x="6825581" y="2981325"/>
                </a:cubicBezTo>
                <a:cubicBezTo>
                  <a:pt x="6843229" y="2989169"/>
                  <a:pt x="6863793" y="2987062"/>
                  <a:pt x="6882731" y="2990850"/>
                </a:cubicBezTo>
                <a:cubicBezTo>
                  <a:pt x="6895568" y="2993417"/>
                  <a:pt x="6908574" y="2995778"/>
                  <a:pt x="6920831" y="3000375"/>
                </a:cubicBezTo>
                <a:cubicBezTo>
                  <a:pt x="6956352" y="3013695"/>
                  <a:pt x="6984295" y="3037297"/>
                  <a:pt x="7016081" y="3057525"/>
                </a:cubicBezTo>
                <a:cubicBezTo>
                  <a:pt x="7031700" y="3067464"/>
                  <a:pt x="7049484" y="3074248"/>
                  <a:pt x="7063706" y="3086100"/>
                </a:cubicBezTo>
                <a:cubicBezTo>
                  <a:pt x="7093710" y="3111103"/>
                  <a:pt x="7181510" y="3185357"/>
                  <a:pt x="7206581" y="3200400"/>
                </a:cubicBezTo>
                <a:cubicBezTo>
                  <a:pt x="7245902" y="3223992"/>
                  <a:pt x="7273352" y="3239435"/>
                  <a:pt x="7311356" y="3267075"/>
                </a:cubicBezTo>
                <a:cubicBezTo>
                  <a:pt x="7327798" y="3279032"/>
                  <a:pt x="7342539" y="3293218"/>
                  <a:pt x="7358981" y="3305175"/>
                </a:cubicBezTo>
                <a:cubicBezTo>
                  <a:pt x="7377497" y="3318641"/>
                  <a:pt x="7402394" y="3324959"/>
                  <a:pt x="7416131" y="3343275"/>
                </a:cubicBezTo>
                <a:cubicBezTo>
                  <a:pt x="7473281" y="3419475"/>
                  <a:pt x="7412956" y="3346450"/>
                  <a:pt x="7482806" y="3409950"/>
                </a:cubicBezTo>
                <a:cubicBezTo>
                  <a:pt x="7506063" y="3431093"/>
                  <a:pt x="7522529" y="3460454"/>
                  <a:pt x="7549481" y="3476625"/>
                </a:cubicBezTo>
                <a:cubicBezTo>
                  <a:pt x="7680237" y="3555079"/>
                  <a:pt x="7531933" y="3460860"/>
                  <a:pt x="7625681" y="3533775"/>
                </a:cubicBezTo>
                <a:cubicBezTo>
                  <a:pt x="7643753" y="3547831"/>
                  <a:pt x="7664759" y="3557819"/>
                  <a:pt x="7682831" y="3571875"/>
                </a:cubicBezTo>
                <a:cubicBezTo>
                  <a:pt x="7729488" y="3608164"/>
                  <a:pt x="7695243" y="3593812"/>
                  <a:pt x="7739981" y="3638550"/>
                </a:cubicBezTo>
                <a:cubicBezTo>
                  <a:pt x="7748076" y="3646645"/>
                  <a:pt x="7759031" y="3651250"/>
                  <a:pt x="7768556" y="3657600"/>
                </a:cubicBezTo>
                <a:cubicBezTo>
                  <a:pt x="7771731" y="3667125"/>
                  <a:pt x="7772512" y="3677821"/>
                  <a:pt x="7778081" y="3686175"/>
                </a:cubicBezTo>
                <a:cubicBezTo>
                  <a:pt x="7792749" y="3708177"/>
                  <a:pt x="7814146" y="3719743"/>
                  <a:pt x="7835231" y="3733800"/>
                </a:cubicBezTo>
                <a:cubicBezTo>
                  <a:pt x="7847202" y="3769712"/>
                  <a:pt x="7842802" y="3766554"/>
                  <a:pt x="7873331" y="3800475"/>
                </a:cubicBezTo>
                <a:cubicBezTo>
                  <a:pt x="7891353" y="3820500"/>
                  <a:pt x="7915537" y="3835209"/>
                  <a:pt x="7930481" y="3857625"/>
                </a:cubicBezTo>
                <a:cubicBezTo>
                  <a:pt x="7957003" y="3897408"/>
                  <a:pt x="7941436" y="3878105"/>
                  <a:pt x="7978106" y="3914775"/>
                </a:cubicBezTo>
                <a:cubicBezTo>
                  <a:pt x="7993214" y="3960099"/>
                  <a:pt x="7979824" y="3928282"/>
                  <a:pt x="8006681" y="3971925"/>
                </a:cubicBezTo>
                <a:cubicBezTo>
                  <a:pt x="8026087" y="4003459"/>
                  <a:pt x="8034210" y="4044959"/>
                  <a:pt x="8063831" y="4067175"/>
                </a:cubicBezTo>
                <a:cubicBezTo>
                  <a:pt x="8155959" y="4136271"/>
                  <a:pt x="8057780" y="4068912"/>
                  <a:pt x="8130506" y="4105275"/>
                </a:cubicBezTo>
                <a:cubicBezTo>
                  <a:pt x="8204364" y="4142204"/>
                  <a:pt x="8115832" y="4109909"/>
                  <a:pt x="8187656" y="4133850"/>
                </a:cubicBezTo>
                <a:cubicBezTo>
                  <a:pt x="8200356" y="4143375"/>
                  <a:pt x="8220057" y="4147608"/>
                  <a:pt x="8225756" y="4162425"/>
                </a:cubicBezTo>
                <a:cubicBezTo>
                  <a:pt x="8255889" y="4240771"/>
                  <a:pt x="8231094" y="4275575"/>
                  <a:pt x="8197181" y="4343400"/>
                </a:cubicBezTo>
                <a:cubicBezTo>
                  <a:pt x="8192061" y="4353639"/>
                  <a:pt x="8185460" y="4363181"/>
                  <a:pt x="8178131" y="4371975"/>
                </a:cubicBezTo>
                <a:cubicBezTo>
                  <a:pt x="8169507" y="4382323"/>
                  <a:pt x="8157826" y="4389917"/>
                  <a:pt x="8149556" y="4400550"/>
                </a:cubicBezTo>
                <a:cubicBezTo>
                  <a:pt x="8135500" y="4418622"/>
                  <a:pt x="8127645" y="4441511"/>
                  <a:pt x="8111456" y="4457700"/>
                </a:cubicBezTo>
                <a:cubicBezTo>
                  <a:pt x="8101931" y="4467225"/>
                  <a:pt x="8091505" y="4475927"/>
                  <a:pt x="8082881" y="4486275"/>
                </a:cubicBezTo>
                <a:cubicBezTo>
                  <a:pt x="8075552" y="4495069"/>
                  <a:pt x="8070485" y="4505535"/>
                  <a:pt x="8063831" y="4514850"/>
                </a:cubicBezTo>
                <a:cubicBezTo>
                  <a:pt x="8054604" y="4527768"/>
                  <a:pt x="8045587" y="4540897"/>
                  <a:pt x="8035256" y="4552950"/>
                </a:cubicBezTo>
                <a:cubicBezTo>
                  <a:pt x="8026490" y="4563177"/>
                  <a:pt x="8019556" y="4577564"/>
                  <a:pt x="8006681" y="4581525"/>
                </a:cubicBezTo>
                <a:cubicBezTo>
                  <a:pt x="7976184" y="4590909"/>
                  <a:pt x="7943181" y="4587875"/>
                  <a:pt x="7911431" y="4591050"/>
                </a:cubicBezTo>
                <a:cubicBezTo>
                  <a:pt x="7876506" y="4587875"/>
                  <a:pt x="7840376" y="4591159"/>
                  <a:pt x="7806656" y="4581525"/>
                </a:cubicBezTo>
                <a:cubicBezTo>
                  <a:pt x="7793704" y="4577824"/>
                  <a:pt x="7786847" y="4563177"/>
                  <a:pt x="7778081" y="4552950"/>
                </a:cubicBezTo>
                <a:cubicBezTo>
                  <a:pt x="7767750" y="4540897"/>
                  <a:pt x="7758733" y="4527768"/>
                  <a:pt x="7749506" y="4514850"/>
                </a:cubicBezTo>
                <a:cubicBezTo>
                  <a:pt x="7742852" y="4505535"/>
                  <a:pt x="7738551" y="4494370"/>
                  <a:pt x="7730456" y="4486275"/>
                </a:cubicBezTo>
                <a:cubicBezTo>
                  <a:pt x="7722361" y="4478180"/>
                  <a:pt x="7710675" y="4474554"/>
                  <a:pt x="7701881" y="4467225"/>
                </a:cubicBezTo>
                <a:cubicBezTo>
                  <a:pt x="7645576" y="4420304"/>
                  <a:pt x="7705665" y="4451594"/>
                  <a:pt x="7625681" y="4419600"/>
                </a:cubicBezTo>
                <a:cubicBezTo>
                  <a:pt x="7590706" y="4472063"/>
                  <a:pt x="7625887" y="4431960"/>
                  <a:pt x="7549481" y="4467225"/>
                </a:cubicBezTo>
                <a:cubicBezTo>
                  <a:pt x="7526239" y="4477952"/>
                  <a:pt x="7505278" y="4493068"/>
                  <a:pt x="7482806" y="4505325"/>
                </a:cubicBezTo>
                <a:cubicBezTo>
                  <a:pt x="7470341" y="4512124"/>
                  <a:pt x="7457034" y="4517330"/>
                  <a:pt x="7444706" y="4524375"/>
                </a:cubicBezTo>
                <a:cubicBezTo>
                  <a:pt x="7434767" y="4530055"/>
                  <a:pt x="7426991" y="4539805"/>
                  <a:pt x="7416131" y="4543425"/>
                </a:cubicBezTo>
                <a:cubicBezTo>
                  <a:pt x="7397809" y="4549532"/>
                  <a:pt x="7378100" y="4550219"/>
                  <a:pt x="7358981" y="4552950"/>
                </a:cubicBezTo>
                <a:lnTo>
                  <a:pt x="7216106" y="4572000"/>
                </a:lnTo>
                <a:cubicBezTo>
                  <a:pt x="7152606" y="4568825"/>
                  <a:pt x="7088946" y="4567983"/>
                  <a:pt x="7025606" y="4562475"/>
                </a:cubicBezTo>
                <a:cubicBezTo>
                  <a:pt x="7009851" y="4561105"/>
                  <a:pt x="6968831" y="4539557"/>
                  <a:pt x="6958931" y="4533900"/>
                </a:cubicBezTo>
                <a:cubicBezTo>
                  <a:pt x="6948992" y="4528220"/>
                  <a:pt x="6940878" y="4519359"/>
                  <a:pt x="6930356" y="4514850"/>
                </a:cubicBezTo>
                <a:cubicBezTo>
                  <a:pt x="6898831" y="4501339"/>
                  <a:pt x="6813804" y="4497480"/>
                  <a:pt x="6797006" y="4495800"/>
                </a:cubicBezTo>
                <a:cubicBezTo>
                  <a:pt x="6784799" y="4492748"/>
                  <a:pt x="6743996" y="4483582"/>
                  <a:pt x="6730331" y="4476750"/>
                </a:cubicBezTo>
                <a:cubicBezTo>
                  <a:pt x="6720092" y="4471630"/>
                  <a:pt x="6712475" y="4461720"/>
                  <a:pt x="6701756" y="4457700"/>
                </a:cubicBezTo>
                <a:cubicBezTo>
                  <a:pt x="6686597" y="4452016"/>
                  <a:pt x="6669837" y="4452102"/>
                  <a:pt x="6654131" y="4448175"/>
                </a:cubicBezTo>
                <a:cubicBezTo>
                  <a:pt x="6644391" y="4445740"/>
                  <a:pt x="6635081" y="4441825"/>
                  <a:pt x="6625556" y="4438650"/>
                </a:cubicBezTo>
                <a:lnTo>
                  <a:pt x="5996906" y="4448175"/>
                </a:lnTo>
                <a:cubicBezTo>
                  <a:pt x="5868697" y="4451787"/>
                  <a:pt x="6008510" y="4457469"/>
                  <a:pt x="5920706" y="4467225"/>
                </a:cubicBezTo>
                <a:cubicBezTo>
                  <a:pt x="5873267" y="4472496"/>
                  <a:pt x="5825456" y="4473575"/>
                  <a:pt x="5777831" y="4476750"/>
                </a:cubicBezTo>
                <a:cubicBezTo>
                  <a:pt x="5706007" y="4500691"/>
                  <a:pt x="5794539" y="4468396"/>
                  <a:pt x="5720681" y="4505325"/>
                </a:cubicBezTo>
                <a:cubicBezTo>
                  <a:pt x="5711701" y="4509815"/>
                  <a:pt x="5700883" y="4509974"/>
                  <a:pt x="5692106" y="4514850"/>
                </a:cubicBezTo>
                <a:cubicBezTo>
                  <a:pt x="5672092" y="4525969"/>
                  <a:pt x="5653272" y="4539213"/>
                  <a:pt x="5634956" y="4552950"/>
                </a:cubicBezTo>
                <a:cubicBezTo>
                  <a:pt x="5622256" y="4562475"/>
                  <a:pt x="5610639" y="4573649"/>
                  <a:pt x="5596856" y="4581525"/>
                </a:cubicBezTo>
                <a:cubicBezTo>
                  <a:pt x="5588139" y="4586506"/>
                  <a:pt x="5577058" y="4586174"/>
                  <a:pt x="5568281" y="4591050"/>
                </a:cubicBezTo>
                <a:cubicBezTo>
                  <a:pt x="5548267" y="4602169"/>
                  <a:pt x="5533343" y="4623597"/>
                  <a:pt x="5511131" y="4629150"/>
                </a:cubicBezTo>
                <a:cubicBezTo>
                  <a:pt x="5481107" y="4636656"/>
                  <a:pt x="5471785" y="4637951"/>
                  <a:pt x="5444456" y="4648200"/>
                </a:cubicBezTo>
                <a:cubicBezTo>
                  <a:pt x="5372721" y="4675101"/>
                  <a:pt x="5422572" y="4660815"/>
                  <a:pt x="5358731" y="4676775"/>
                </a:cubicBezTo>
                <a:cubicBezTo>
                  <a:pt x="5342856" y="4673600"/>
                  <a:pt x="5326137" y="4673263"/>
                  <a:pt x="5311106" y="4667250"/>
                </a:cubicBezTo>
                <a:cubicBezTo>
                  <a:pt x="5294292" y="4660524"/>
                  <a:pt x="5216502" y="4607356"/>
                  <a:pt x="5206331" y="4600575"/>
                </a:cubicBezTo>
                <a:cubicBezTo>
                  <a:pt x="5189840" y="4589581"/>
                  <a:pt x="5170691" y="4573195"/>
                  <a:pt x="5149181" y="4572000"/>
                </a:cubicBezTo>
                <a:cubicBezTo>
                  <a:pt x="5044519" y="4566185"/>
                  <a:pt x="4939631" y="4565650"/>
                  <a:pt x="4834856" y="4562475"/>
                </a:cubicBezTo>
                <a:cubicBezTo>
                  <a:pt x="4818981" y="4556125"/>
                  <a:pt x="4802177" y="4551728"/>
                  <a:pt x="4787231" y="4543425"/>
                </a:cubicBezTo>
                <a:cubicBezTo>
                  <a:pt x="4773354" y="4535715"/>
                  <a:pt x="4763330" y="4521950"/>
                  <a:pt x="4749131" y="4514850"/>
                </a:cubicBezTo>
                <a:cubicBezTo>
                  <a:pt x="4683131" y="4481850"/>
                  <a:pt x="4638279" y="4479049"/>
                  <a:pt x="4577681" y="4438650"/>
                </a:cubicBezTo>
                <a:cubicBezTo>
                  <a:pt x="4562345" y="4428426"/>
                  <a:pt x="4528270" y="4404003"/>
                  <a:pt x="4511006" y="4400550"/>
                </a:cubicBezTo>
                <a:cubicBezTo>
                  <a:pt x="4476618" y="4393672"/>
                  <a:pt x="4441156" y="4394200"/>
                  <a:pt x="4406231" y="4391025"/>
                </a:cubicBezTo>
                <a:cubicBezTo>
                  <a:pt x="4338035" y="4395287"/>
                  <a:pt x="4240647" y="4398915"/>
                  <a:pt x="4168106" y="4410075"/>
                </a:cubicBezTo>
                <a:cubicBezTo>
                  <a:pt x="4155167" y="4412066"/>
                  <a:pt x="4142886" y="4417258"/>
                  <a:pt x="4130006" y="4419600"/>
                </a:cubicBezTo>
                <a:cubicBezTo>
                  <a:pt x="4107917" y="4423616"/>
                  <a:pt x="4085556" y="4425950"/>
                  <a:pt x="4063331" y="4429125"/>
                </a:cubicBezTo>
                <a:cubicBezTo>
                  <a:pt x="3948102" y="4475216"/>
                  <a:pt x="4054753" y="4438574"/>
                  <a:pt x="3815681" y="4457700"/>
                </a:cubicBezTo>
                <a:cubicBezTo>
                  <a:pt x="3802632" y="4458744"/>
                  <a:pt x="3790623" y="4466091"/>
                  <a:pt x="3777581" y="4467225"/>
                </a:cubicBezTo>
                <a:cubicBezTo>
                  <a:pt x="3717400" y="4472458"/>
                  <a:pt x="3656931" y="4473575"/>
                  <a:pt x="3596606" y="4476750"/>
                </a:cubicBezTo>
                <a:cubicBezTo>
                  <a:pt x="3478276" y="4524082"/>
                  <a:pt x="3626344" y="4465936"/>
                  <a:pt x="3491831" y="4514850"/>
                </a:cubicBezTo>
                <a:cubicBezTo>
                  <a:pt x="3475763" y="4520693"/>
                  <a:pt x="3460793" y="4529753"/>
                  <a:pt x="3444206" y="4533900"/>
                </a:cubicBezTo>
                <a:cubicBezTo>
                  <a:pt x="3397088" y="4545680"/>
                  <a:pt x="3346807" y="4545422"/>
                  <a:pt x="3301331" y="4562475"/>
                </a:cubicBezTo>
                <a:cubicBezTo>
                  <a:pt x="3275931" y="4572000"/>
                  <a:pt x="3250866" y="4582472"/>
                  <a:pt x="3225131" y="4591050"/>
                </a:cubicBezTo>
                <a:cubicBezTo>
                  <a:pt x="3203203" y="4598359"/>
                  <a:pt x="3180224" y="4602326"/>
                  <a:pt x="3158456" y="4610100"/>
                </a:cubicBezTo>
                <a:cubicBezTo>
                  <a:pt x="3135685" y="4618233"/>
                  <a:pt x="3114552" y="4630542"/>
                  <a:pt x="3091781" y="4638675"/>
                </a:cubicBezTo>
                <a:cubicBezTo>
                  <a:pt x="3070013" y="4646449"/>
                  <a:pt x="3046874" y="4649951"/>
                  <a:pt x="3025106" y="4657725"/>
                </a:cubicBezTo>
                <a:cubicBezTo>
                  <a:pt x="3002335" y="4665858"/>
                  <a:pt x="2981542" y="4679189"/>
                  <a:pt x="2958431" y="4686300"/>
                </a:cubicBezTo>
                <a:cubicBezTo>
                  <a:pt x="2897291" y="4705112"/>
                  <a:pt x="2913969" y="4686304"/>
                  <a:pt x="2863181" y="4705350"/>
                </a:cubicBezTo>
                <a:cubicBezTo>
                  <a:pt x="2849886" y="4710336"/>
                  <a:pt x="2837781" y="4718050"/>
                  <a:pt x="2825081" y="4724400"/>
                </a:cubicBezTo>
                <a:cubicBezTo>
                  <a:pt x="2780631" y="4721225"/>
                  <a:pt x="2735989" y="4720082"/>
                  <a:pt x="2691731" y="4714875"/>
                </a:cubicBezTo>
                <a:cubicBezTo>
                  <a:pt x="2668754" y="4712172"/>
                  <a:pt x="2645170" y="4693843"/>
                  <a:pt x="2625056" y="4686300"/>
                </a:cubicBezTo>
                <a:cubicBezTo>
                  <a:pt x="2612799" y="4681703"/>
                  <a:pt x="2599040" y="4681810"/>
                  <a:pt x="2586956" y="4676775"/>
                </a:cubicBezTo>
                <a:cubicBezTo>
                  <a:pt x="2560742" y="4665853"/>
                  <a:pt x="2534385" y="4654427"/>
                  <a:pt x="2510756" y="4638675"/>
                </a:cubicBezTo>
                <a:cubicBezTo>
                  <a:pt x="2501231" y="4632325"/>
                  <a:pt x="2492642" y="4624274"/>
                  <a:pt x="2482181" y="4619625"/>
                </a:cubicBezTo>
                <a:cubicBezTo>
                  <a:pt x="2452366" y="4606374"/>
                  <a:pt x="2418596" y="4598966"/>
                  <a:pt x="2386931" y="4591050"/>
                </a:cubicBezTo>
                <a:cubicBezTo>
                  <a:pt x="2358233" y="4571918"/>
                  <a:pt x="2354093" y="4567452"/>
                  <a:pt x="2320256" y="4552950"/>
                </a:cubicBezTo>
                <a:cubicBezTo>
                  <a:pt x="2311028" y="4548995"/>
                  <a:pt x="2300661" y="4547915"/>
                  <a:pt x="2291681" y="4543425"/>
                </a:cubicBezTo>
                <a:cubicBezTo>
                  <a:pt x="2275122" y="4535146"/>
                  <a:pt x="2259675" y="4524789"/>
                  <a:pt x="2244056" y="4514850"/>
                </a:cubicBezTo>
                <a:cubicBezTo>
                  <a:pt x="2224740" y="4502558"/>
                  <a:pt x="2208626" y="4483990"/>
                  <a:pt x="2186906" y="4476750"/>
                </a:cubicBezTo>
                <a:cubicBezTo>
                  <a:pt x="2115082" y="4452809"/>
                  <a:pt x="2203614" y="4485104"/>
                  <a:pt x="2129756" y="4448175"/>
                </a:cubicBezTo>
                <a:cubicBezTo>
                  <a:pt x="2120776" y="4443685"/>
                  <a:pt x="2110706" y="4441825"/>
                  <a:pt x="2101181" y="4438650"/>
                </a:cubicBezTo>
                <a:cubicBezTo>
                  <a:pt x="2011321" y="4371255"/>
                  <a:pt x="2112528" y="4439460"/>
                  <a:pt x="2024981" y="4400550"/>
                </a:cubicBezTo>
                <a:cubicBezTo>
                  <a:pt x="1967971" y="4375212"/>
                  <a:pt x="1986422" y="4363112"/>
                  <a:pt x="1920206" y="4352925"/>
                </a:cubicBezTo>
                <a:cubicBezTo>
                  <a:pt x="1857131" y="4343221"/>
                  <a:pt x="1792283" y="4346390"/>
                  <a:pt x="1729706" y="4333875"/>
                </a:cubicBezTo>
                <a:cubicBezTo>
                  <a:pt x="1669244" y="4321783"/>
                  <a:pt x="1697787" y="4328277"/>
                  <a:pt x="1643981" y="4314825"/>
                </a:cubicBezTo>
                <a:lnTo>
                  <a:pt x="1491581" y="4324350"/>
                </a:lnTo>
                <a:cubicBezTo>
                  <a:pt x="1421756" y="4328025"/>
                  <a:pt x="1351683" y="4327729"/>
                  <a:pt x="1282031" y="4333875"/>
                </a:cubicBezTo>
                <a:cubicBezTo>
                  <a:pt x="1243555" y="4337270"/>
                  <a:pt x="1206058" y="4348134"/>
                  <a:pt x="1167731" y="4352925"/>
                </a:cubicBezTo>
                <a:lnTo>
                  <a:pt x="1091531" y="4362450"/>
                </a:lnTo>
                <a:cubicBezTo>
                  <a:pt x="1069306" y="4368800"/>
                  <a:pt x="1047280" y="4375894"/>
                  <a:pt x="1024856" y="4381500"/>
                </a:cubicBezTo>
                <a:cubicBezTo>
                  <a:pt x="1009150" y="4385427"/>
                  <a:pt x="992590" y="4385905"/>
                  <a:pt x="977231" y="4391025"/>
                </a:cubicBezTo>
                <a:cubicBezTo>
                  <a:pt x="926216" y="4408030"/>
                  <a:pt x="915323" y="4418865"/>
                  <a:pt x="872456" y="4438650"/>
                </a:cubicBezTo>
                <a:cubicBezTo>
                  <a:pt x="844064" y="4451754"/>
                  <a:pt x="814700" y="4462766"/>
                  <a:pt x="786731" y="4476750"/>
                </a:cubicBezTo>
                <a:cubicBezTo>
                  <a:pt x="637867" y="4551182"/>
                  <a:pt x="763529" y="4498449"/>
                  <a:pt x="624806" y="4562475"/>
                </a:cubicBezTo>
                <a:cubicBezTo>
                  <a:pt x="609282" y="4569640"/>
                  <a:pt x="592474" y="4573879"/>
                  <a:pt x="577181" y="4581525"/>
                </a:cubicBezTo>
                <a:cubicBezTo>
                  <a:pt x="566942" y="4586645"/>
                  <a:pt x="558845" y="4595455"/>
                  <a:pt x="548606" y="4600575"/>
                </a:cubicBezTo>
                <a:cubicBezTo>
                  <a:pt x="526833" y="4611461"/>
                  <a:pt x="494143" y="4614191"/>
                  <a:pt x="472406" y="4619625"/>
                </a:cubicBezTo>
                <a:cubicBezTo>
                  <a:pt x="380868" y="4642510"/>
                  <a:pt x="557719" y="4617761"/>
                  <a:pt x="348581" y="4638675"/>
                </a:cubicBezTo>
                <a:cubicBezTo>
                  <a:pt x="316831" y="4635500"/>
                  <a:pt x="284693" y="4635030"/>
                  <a:pt x="253331" y="4629150"/>
                </a:cubicBezTo>
                <a:cubicBezTo>
                  <a:pt x="233594" y="4625449"/>
                  <a:pt x="196181" y="4610100"/>
                  <a:pt x="196181" y="4610100"/>
                </a:cubicBezTo>
                <a:cubicBezTo>
                  <a:pt x="137839" y="4522588"/>
                  <a:pt x="217568" y="4629510"/>
                  <a:pt x="148556" y="4572000"/>
                </a:cubicBezTo>
                <a:cubicBezTo>
                  <a:pt x="136360" y="4561837"/>
                  <a:pt x="130312" y="4545953"/>
                  <a:pt x="119981" y="4533900"/>
                </a:cubicBezTo>
                <a:cubicBezTo>
                  <a:pt x="111215" y="4523673"/>
                  <a:pt x="100931" y="4514850"/>
                  <a:pt x="91406" y="4505325"/>
                </a:cubicBezTo>
                <a:cubicBezTo>
                  <a:pt x="88231" y="4495800"/>
                  <a:pt x="86371" y="4485730"/>
                  <a:pt x="81881" y="4476750"/>
                </a:cubicBezTo>
                <a:cubicBezTo>
                  <a:pt x="76761" y="4466511"/>
                  <a:pt x="66451" y="4459035"/>
                  <a:pt x="62831" y="4448175"/>
                </a:cubicBezTo>
                <a:cubicBezTo>
                  <a:pt x="56724" y="4429853"/>
                  <a:pt x="56481" y="4410075"/>
                  <a:pt x="53306" y="4391025"/>
                </a:cubicBezTo>
                <a:cubicBezTo>
                  <a:pt x="53876" y="4384184"/>
                  <a:pt x="65508" y="4225635"/>
                  <a:pt x="72356" y="4200525"/>
                </a:cubicBezTo>
                <a:cubicBezTo>
                  <a:pt x="75368" y="4189481"/>
                  <a:pt x="86286" y="4182189"/>
                  <a:pt x="91406" y="4171950"/>
                </a:cubicBezTo>
                <a:cubicBezTo>
                  <a:pt x="95896" y="4162970"/>
                  <a:pt x="96055" y="4152152"/>
                  <a:pt x="100931" y="4143375"/>
                </a:cubicBezTo>
                <a:cubicBezTo>
                  <a:pt x="112050" y="4123361"/>
                  <a:pt x="127251" y="4105858"/>
                  <a:pt x="139031" y="4086225"/>
                </a:cubicBezTo>
                <a:cubicBezTo>
                  <a:pt x="174536" y="4027049"/>
                  <a:pt x="154515" y="4051691"/>
                  <a:pt x="196181" y="4010025"/>
                </a:cubicBezTo>
                <a:cubicBezTo>
                  <a:pt x="199356" y="3997325"/>
                  <a:pt x="201109" y="3984182"/>
                  <a:pt x="205706" y="3971925"/>
                </a:cubicBezTo>
                <a:cubicBezTo>
                  <a:pt x="210692" y="3958630"/>
                  <a:pt x="221781" y="3947709"/>
                  <a:pt x="224756" y="3933825"/>
                </a:cubicBezTo>
                <a:cubicBezTo>
                  <a:pt x="231442" y="3902625"/>
                  <a:pt x="231106" y="3870325"/>
                  <a:pt x="234281" y="3838575"/>
                </a:cubicBezTo>
                <a:cubicBezTo>
                  <a:pt x="231106" y="3810000"/>
                  <a:pt x="233848" y="3780125"/>
                  <a:pt x="224756" y="3752850"/>
                </a:cubicBezTo>
                <a:cubicBezTo>
                  <a:pt x="217516" y="3731130"/>
                  <a:pt x="193896" y="3717420"/>
                  <a:pt x="186656" y="3695700"/>
                </a:cubicBezTo>
                <a:cubicBezTo>
                  <a:pt x="163466" y="3626131"/>
                  <a:pt x="172476" y="3658031"/>
                  <a:pt x="158081" y="3600450"/>
                </a:cubicBezTo>
                <a:cubicBezTo>
                  <a:pt x="154906" y="3552825"/>
                  <a:pt x="151001" y="3505243"/>
                  <a:pt x="148556" y="3457575"/>
                </a:cubicBezTo>
                <a:cubicBezTo>
                  <a:pt x="144650" y="3381409"/>
                  <a:pt x="144465" y="3305047"/>
                  <a:pt x="139031" y="3228975"/>
                </a:cubicBezTo>
                <a:cubicBezTo>
                  <a:pt x="138098" y="3215917"/>
                  <a:pt x="136001" y="3202241"/>
                  <a:pt x="129506" y="3190875"/>
                </a:cubicBezTo>
                <a:cubicBezTo>
                  <a:pt x="122823" y="3179179"/>
                  <a:pt x="110456" y="3171825"/>
                  <a:pt x="100931" y="3162300"/>
                </a:cubicBezTo>
                <a:cubicBezTo>
                  <a:pt x="96098" y="3142966"/>
                  <a:pt x="90080" y="3114756"/>
                  <a:pt x="81881" y="3095625"/>
                </a:cubicBezTo>
                <a:cubicBezTo>
                  <a:pt x="76288" y="3082574"/>
                  <a:pt x="69876" y="3069853"/>
                  <a:pt x="62831" y="3057525"/>
                </a:cubicBezTo>
                <a:cubicBezTo>
                  <a:pt x="57151" y="3047586"/>
                  <a:pt x="48430" y="3039411"/>
                  <a:pt x="43781" y="3028950"/>
                </a:cubicBezTo>
                <a:cubicBezTo>
                  <a:pt x="35626" y="3010600"/>
                  <a:pt x="24731" y="2971800"/>
                  <a:pt x="24731" y="2971800"/>
                </a:cubicBezTo>
                <a:cubicBezTo>
                  <a:pt x="38448" y="2368258"/>
                  <a:pt x="0" y="2704317"/>
                  <a:pt x="43781" y="2514600"/>
                </a:cubicBezTo>
                <a:cubicBezTo>
                  <a:pt x="67492" y="2411853"/>
                  <a:pt x="48973" y="2456590"/>
                  <a:pt x="81881" y="2390775"/>
                </a:cubicBezTo>
                <a:cubicBezTo>
                  <a:pt x="90508" y="2313133"/>
                  <a:pt x="88715" y="2315086"/>
                  <a:pt x="100931" y="2247900"/>
                </a:cubicBezTo>
                <a:cubicBezTo>
                  <a:pt x="103827" y="2231972"/>
                  <a:pt x="105336" y="2215634"/>
                  <a:pt x="110456" y="2200275"/>
                </a:cubicBezTo>
                <a:cubicBezTo>
                  <a:pt x="127688" y="2148580"/>
                  <a:pt x="126906" y="2173682"/>
                  <a:pt x="158081" y="2133600"/>
                </a:cubicBezTo>
                <a:cubicBezTo>
                  <a:pt x="172137" y="2115528"/>
                  <a:pt x="182070" y="2094480"/>
                  <a:pt x="196181" y="2076450"/>
                </a:cubicBezTo>
                <a:cubicBezTo>
                  <a:pt x="239275" y="2021386"/>
                  <a:pt x="290745" y="1972704"/>
                  <a:pt x="329531" y="1914525"/>
                </a:cubicBezTo>
                <a:cubicBezTo>
                  <a:pt x="348581" y="1885950"/>
                  <a:pt x="375821" y="1861381"/>
                  <a:pt x="386681" y="1828800"/>
                </a:cubicBezTo>
                <a:cubicBezTo>
                  <a:pt x="389856" y="1819275"/>
                  <a:pt x="390885" y="1808739"/>
                  <a:pt x="396206" y="1800225"/>
                </a:cubicBezTo>
                <a:cubicBezTo>
                  <a:pt x="406981" y="1782985"/>
                  <a:pt x="423846" y="1770033"/>
                  <a:pt x="434306" y="1752600"/>
                </a:cubicBezTo>
                <a:cubicBezTo>
                  <a:pt x="543755" y="1570185"/>
                  <a:pt x="436159" y="1718379"/>
                  <a:pt x="510506" y="1619250"/>
                </a:cubicBezTo>
                <a:cubicBezTo>
                  <a:pt x="519529" y="1583159"/>
                  <a:pt x="532082" y="1553311"/>
                  <a:pt x="510506" y="1514475"/>
                </a:cubicBezTo>
                <a:cubicBezTo>
                  <a:pt x="503610" y="1502063"/>
                  <a:pt x="486181" y="1498869"/>
                  <a:pt x="472406" y="1495425"/>
                </a:cubicBezTo>
                <a:cubicBezTo>
                  <a:pt x="434934" y="1486057"/>
                  <a:pt x="358106" y="1476375"/>
                  <a:pt x="358106" y="1476375"/>
                </a:cubicBezTo>
                <a:cubicBezTo>
                  <a:pt x="283688" y="1439166"/>
                  <a:pt x="353255" y="1481049"/>
                  <a:pt x="291431" y="1419225"/>
                </a:cubicBezTo>
                <a:cubicBezTo>
                  <a:pt x="280206" y="1408000"/>
                  <a:pt x="265384" y="1400981"/>
                  <a:pt x="253331" y="1390650"/>
                </a:cubicBezTo>
                <a:cubicBezTo>
                  <a:pt x="243104" y="1381884"/>
                  <a:pt x="234281" y="1371600"/>
                  <a:pt x="224756" y="1362075"/>
                </a:cubicBezTo>
                <a:cubicBezTo>
                  <a:pt x="221581" y="1352550"/>
                  <a:pt x="215231" y="1343540"/>
                  <a:pt x="215231" y="1333500"/>
                </a:cubicBezTo>
                <a:cubicBezTo>
                  <a:pt x="215231" y="1302746"/>
                  <a:pt x="228252" y="1290156"/>
                  <a:pt x="243806" y="1266825"/>
                </a:cubicBezTo>
                <a:cubicBezTo>
                  <a:pt x="246981" y="1254125"/>
                  <a:pt x="249735" y="1241312"/>
                  <a:pt x="253331" y="1228725"/>
                </a:cubicBezTo>
                <a:cubicBezTo>
                  <a:pt x="256089" y="1219071"/>
                  <a:pt x="262856" y="1210190"/>
                  <a:pt x="262856" y="1200150"/>
                </a:cubicBezTo>
                <a:cubicBezTo>
                  <a:pt x="262856" y="1161918"/>
                  <a:pt x="260829" y="1123340"/>
                  <a:pt x="253331" y="1085850"/>
                </a:cubicBezTo>
                <a:cubicBezTo>
                  <a:pt x="251086" y="1074625"/>
                  <a:pt x="243220" y="1064426"/>
                  <a:pt x="234281" y="1057275"/>
                </a:cubicBezTo>
                <a:cubicBezTo>
                  <a:pt x="226441" y="1051003"/>
                  <a:pt x="215323" y="1050635"/>
                  <a:pt x="205706" y="1047750"/>
                </a:cubicBezTo>
                <a:cubicBezTo>
                  <a:pt x="183566" y="1041108"/>
                  <a:pt x="161256" y="1035050"/>
                  <a:pt x="139031" y="1028700"/>
                </a:cubicBezTo>
                <a:cubicBezTo>
                  <a:pt x="145381" y="1009650"/>
                  <a:pt x="153211" y="991031"/>
                  <a:pt x="158081" y="971550"/>
                </a:cubicBezTo>
                <a:cubicBezTo>
                  <a:pt x="161256" y="958850"/>
                  <a:pt x="180193" y="937046"/>
                  <a:pt x="167606" y="933450"/>
                </a:cubicBezTo>
                <a:cubicBezTo>
                  <a:pt x="142432" y="926257"/>
                  <a:pt x="116806" y="946150"/>
                  <a:pt x="91406" y="952500"/>
                </a:cubicBezTo>
                <a:cubicBezTo>
                  <a:pt x="21974" y="992175"/>
                  <a:pt x="50329" y="990600"/>
                  <a:pt x="15206" y="990600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428660" y="2500306"/>
            <a:ext cx="1579038" cy="1435093"/>
          </a:xfrm>
          <a:custGeom>
            <a:avLst/>
            <a:gdLst>
              <a:gd name="connsiteX0" fmla="*/ 857250 w 1579038"/>
              <a:gd name="connsiteY0" fmla="*/ 17039 h 1435093"/>
              <a:gd name="connsiteX1" fmla="*/ 800100 w 1579038"/>
              <a:gd name="connsiteY1" fmla="*/ 55139 h 1435093"/>
              <a:gd name="connsiteX2" fmla="*/ 771525 w 1579038"/>
              <a:gd name="connsiteY2" fmla="*/ 83714 h 1435093"/>
              <a:gd name="connsiteX3" fmla="*/ 733425 w 1579038"/>
              <a:gd name="connsiteY3" fmla="*/ 150389 h 1435093"/>
              <a:gd name="connsiteX4" fmla="*/ 723900 w 1579038"/>
              <a:gd name="connsiteY4" fmla="*/ 226589 h 1435093"/>
              <a:gd name="connsiteX5" fmla="*/ 666750 w 1579038"/>
              <a:gd name="connsiteY5" fmla="*/ 264689 h 1435093"/>
              <a:gd name="connsiteX6" fmla="*/ 628650 w 1579038"/>
              <a:gd name="connsiteY6" fmla="*/ 321839 h 1435093"/>
              <a:gd name="connsiteX7" fmla="*/ 609600 w 1579038"/>
              <a:gd name="connsiteY7" fmla="*/ 350414 h 1435093"/>
              <a:gd name="connsiteX8" fmla="*/ 581025 w 1579038"/>
              <a:gd name="connsiteY8" fmla="*/ 369464 h 1435093"/>
              <a:gd name="connsiteX9" fmla="*/ 552450 w 1579038"/>
              <a:gd name="connsiteY9" fmla="*/ 426614 h 1435093"/>
              <a:gd name="connsiteX10" fmla="*/ 523875 w 1579038"/>
              <a:gd name="connsiteY10" fmla="*/ 436139 h 1435093"/>
              <a:gd name="connsiteX11" fmla="*/ 495300 w 1579038"/>
              <a:gd name="connsiteY11" fmla="*/ 455189 h 1435093"/>
              <a:gd name="connsiteX12" fmla="*/ 428625 w 1579038"/>
              <a:gd name="connsiteY12" fmla="*/ 474239 h 1435093"/>
              <a:gd name="connsiteX13" fmla="*/ 371475 w 1579038"/>
              <a:gd name="connsiteY13" fmla="*/ 521864 h 1435093"/>
              <a:gd name="connsiteX14" fmla="*/ 333375 w 1579038"/>
              <a:gd name="connsiteY14" fmla="*/ 559964 h 1435093"/>
              <a:gd name="connsiteX15" fmla="*/ 285750 w 1579038"/>
              <a:gd name="connsiteY15" fmla="*/ 617114 h 1435093"/>
              <a:gd name="connsiteX16" fmla="*/ 257175 w 1579038"/>
              <a:gd name="connsiteY16" fmla="*/ 636164 h 1435093"/>
              <a:gd name="connsiteX17" fmla="*/ 219075 w 1579038"/>
              <a:gd name="connsiteY17" fmla="*/ 683789 h 1435093"/>
              <a:gd name="connsiteX18" fmla="*/ 180975 w 1579038"/>
              <a:gd name="connsiteY18" fmla="*/ 750464 h 1435093"/>
              <a:gd name="connsiteX19" fmla="*/ 152400 w 1579038"/>
              <a:gd name="connsiteY19" fmla="*/ 769514 h 1435093"/>
              <a:gd name="connsiteX20" fmla="*/ 114300 w 1579038"/>
              <a:gd name="connsiteY20" fmla="*/ 817139 h 1435093"/>
              <a:gd name="connsiteX21" fmla="*/ 104775 w 1579038"/>
              <a:gd name="connsiteY21" fmla="*/ 855239 h 1435093"/>
              <a:gd name="connsiteX22" fmla="*/ 57150 w 1579038"/>
              <a:gd name="connsiteY22" fmla="*/ 902864 h 1435093"/>
              <a:gd name="connsiteX23" fmla="*/ 19050 w 1579038"/>
              <a:gd name="connsiteY23" fmla="*/ 969539 h 1435093"/>
              <a:gd name="connsiteX24" fmla="*/ 0 w 1579038"/>
              <a:gd name="connsiteY24" fmla="*/ 1026689 h 1435093"/>
              <a:gd name="connsiteX25" fmla="*/ 28575 w 1579038"/>
              <a:gd name="connsiteY25" fmla="*/ 1102889 h 1435093"/>
              <a:gd name="connsiteX26" fmla="*/ 57150 w 1579038"/>
              <a:gd name="connsiteY26" fmla="*/ 1121939 h 1435093"/>
              <a:gd name="connsiteX27" fmla="*/ 85725 w 1579038"/>
              <a:gd name="connsiteY27" fmla="*/ 1160039 h 1435093"/>
              <a:gd name="connsiteX28" fmla="*/ 142875 w 1579038"/>
              <a:gd name="connsiteY28" fmla="*/ 1179089 h 1435093"/>
              <a:gd name="connsiteX29" fmla="*/ 171450 w 1579038"/>
              <a:gd name="connsiteY29" fmla="*/ 1188614 h 1435093"/>
              <a:gd name="connsiteX30" fmla="*/ 219075 w 1579038"/>
              <a:gd name="connsiteY30" fmla="*/ 1245764 h 1435093"/>
              <a:gd name="connsiteX31" fmla="*/ 228600 w 1579038"/>
              <a:gd name="connsiteY31" fmla="*/ 1274339 h 1435093"/>
              <a:gd name="connsiteX32" fmla="*/ 247650 w 1579038"/>
              <a:gd name="connsiteY32" fmla="*/ 1360064 h 1435093"/>
              <a:gd name="connsiteX33" fmla="*/ 257175 w 1579038"/>
              <a:gd name="connsiteY33" fmla="*/ 1388639 h 1435093"/>
              <a:gd name="connsiteX34" fmla="*/ 285750 w 1579038"/>
              <a:gd name="connsiteY34" fmla="*/ 1398164 h 1435093"/>
              <a:gd name="connsiteX35" fmla="*/ 342900 w 1579038"/>
              <a:gd name="connsiteY35" fmla="*/ 1426739 h 1435093"/>
              <a:gd name="connsiteX36" fmla="*/ 542925 w 1579038"/>
              <a:gd name="connsiteY36" fmla="*/ 1417214 h 1435093"/>
              <a:gd name="connsiteX37" fmla="*/ 600075 w 1579038"/>
              <a:gd name="connsiteY37" fmla="*/ 1388639 h 1435093"/>
              <a:gd name="connsiteX38" fmla="*/ 638175 w 1579038"/>
              <a:gd name="connsiteY38" fmla="*/ 1379114 h 1435093"/>
              <a:gd name="connsiteX39" fmla="*/ 819150 w 1579038"/>
              <a:gd name="connsiteY39" fmla="*/ 1379114 h 1435093"/>
              <a:gd name="connsiteX40" fmla="*/ 876300 w 1579038"/>
              <a:gd name="connsiteY40" fmla="*/ 1350539 h 1435093"/>
              <a:gd name="connsiteX41" fmla="*/ 904875 w 1579038"/>
              <a:gd name="connsiteY41" fmla="*/ 1341014 h 1435093"/>
              <a:gd name="connsiteX42" fmla="*/ 933450 w 1579038"/>
              <a:gd name="connsiteY42" fmla="*/ 1312439 h 1435093"/>
              <a:gd name="connsiteX43" fmla="*/ 981075 w 1579038"/>
              <a:gd name="connsiteY43" fmla="*/ 1293389 h 1435093"/>
              <a:gd name="connsiteX44" fmla="*/ 1057275 w 1579038"/>
              <a:gd name="connsiteY44" fmla="*/ 1264814 h 1435093"/>
              <a:gd name="connsiteX45" fmla="*/ 1352550 w 1579038"/>
              <a:gd name="connsiteY45" fmla="*/ 1226714 h 1435093"/>
              <a:gd name="connsiteX46" fmla="*/ 1371600 w 1579038"/>
              <a:gd name="connsiteY46" fmla="*/ 1198139 h 1435093"/>
              <a:gd name="connsiteX47" fmla="*/ 1409700 w 1579038"/>
              <a:gd name="connsiteY47" fmla="*/ 1169564 h 1435093"/>
              <a:gd name="connsiteX48" fmla="*/ 1466850 w 1579038"/>
              <a:gd name="connsiteY48" fmla="*/ 1121939 h 1435093"/>
              <a:gd name="connsiteX49" fmla="*/ 1495425 w 1579038"/>
              <a:gd name="connsiteY49" fmla="*/ 1102889 h 1435093"/>
              <a:gd name="connsiteX50" fmla="*/ 1552575 w 1579038"/>
              <a:gd name="connsiteY50" fmla="*/ 1055264 h 1435093"/>
              <a:gd name="connsiteX51" fmla="*/ 1571625 w 1579038"/>
              <a:gd name="connsiteY51" fmla="*/ 1026689 h 1435093"/>
              <a:gd name="connsiteX52" fmla="*/ 1524000 w 1579038"/>
              <a:gd name="connsiteY52" fmla="*/ 845714 h 1435093"/>
              <a:gd name="connsiteX53" fmla="*/ 1504950 w 1579038"/>
              <a:gd name="connsiteY53" fmla="*/ 817139 h 1435093"/>
              <a:gd name="connsiteX54" fmla="*/ 1476375 w 1579038"/>
              <a:gd name="connsiteY54" fmla="*/ 788564 h 1435093"/>
              <a:gd name="connsiteX55" fmla="*/ 1438275 w 1579038"/>
              <a:gd name="connsiteY55" fmla="*/ 731414 h 1435093"/>
              <a:gd name="connsiteX56" fmla="*/ 1409700 w 1579038"/>
              <a:gd name="connsiteY56" fmla="*/ 636164 h 1435093"/>
              <a:gd name="connsiteX57" fmla="*/ 1400175 w 1579038"/>
              <a:gd name="connsiteY57" fmla="*/ 607589 h 1435093"/>
              <a:gd name="connsiteX58" fmla="*/ 1343025 w 1579038"/>
              <a:gd name="connsiteY58" fmla="*/ 521864 h 1435093"/>
              <a:gd name="connsiteX59" fmla="*/ 1323975 w 1579038"/>
              <a:gd name="connsiteY59" fmla="*/ 493289 h 1435093"/>
              <a:gd name="connsiteX60" fmla="*/ 1314450 w 1579038"/>
              <a:gd name="connsiteY60" fmla="*/ 464714 h 1435093"/>
              <a:gd name="connsiteX61" fmla="*/ 1266825 w 1579038"/>
              <a:gd name="connsiteY61" fmla="*/ 407564 h 1435093"/>
              <a:gd name="connsiteX62" fmla="*/ 1247775 w 1579038"/>
              <a:gd name="connsiteY62" fmla="*/ 350414 h 1435093"/>
              <a:gd name="connsiteX63" fmla="*/ 1200150 w 1579038"/>
              <a:gd name="connsiteY63" fmla="*/ 236114 h 1435093"/>
              <a:gd name="connsiteX64" fmla="*/ 1171575 w 1579038"/>
              <a:gd name="connsiteY64" fmla="*/ 217064 h 1435093"/>
              <a:gd name="connsiteX65" fmla="*/ 1085850 w 1579038"/>
              <a:gd name="connsiteY65" fmla="*/ 178964 h 1435093"/>
              <a:gd name="connsiteX66" fmla="*/ 1047750 w 1579038"/>
              <a:gd name="connsiteY66" fmla="*/ 131339 h 1435093"/>
              <a:gd name="connsiteX67" fmla="*/ 1038225 w 1579038"/>
              <a:gd name="connsiteY67" fmla="*/ 102764 h 1435093"/>
              <a:gd name="connsiteX68" fmla="*/ 981075 w 1579038"/>
              <a:gd name="connsiteY68" fmla="*/ 64664 h 1435093"/>
              <a:gd name="connsiteX69" fmla="*/ 952500 w 1579038"/>
              <a:gd name="connsiteY69" fmla="*/ 45614 h 1435093"/>
              <a:gd name="connsiteX70" fmla="*/ 857250 w 1579038"/>
              <a:gd name="connsiteY70" fmla="*/ 17039 h 14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579038" h="1435093">
                <a:moveTo>
                  <a:pt x="857250" y="17039"/>
                </a:moveTo>
                <a:cubicBezTo>
                  <a:pt x="766093" y="108196"/>
                  <a:pt x="882808" y="0"/>
                  <a:pt x="800100" y="55139"/>
                </a:cubicBezTo>
                <a:cubicBezTo>
                  <a:pt x="788892" y="62611"/>
                  <a:pt x="780149" y="73366"/>
                  <a:pt x="771525" y="83714"/>
                </a:cubicBezTo>
                <a:cubicBezTo>
                  <a:pt x="754696" y="103909"/>
                  <a:pt x="745070" y="127098"/>
                  <a:pt x="733425" y="150389"/>
                </a:cubicBezTo>
                <a:cubicBezTo>
                  <a:pt x="730250" y="175789"/>
                  <a:pt x="736798" y="204478"/>
                  <a:pt x="723900" y="226589"/>
                </a:cubicBezTo>
                <a:cubicBezTo>
                  <a:pt x="712364" y="246365"/>
                  <a:pt x="666750" y="264689"/>
                  <a:pt x="666750" y="264689"/>
                </a:cubicBezTo>
                <a:lnTo>
                  <a:pt x="628650" y="321839"/>
                </a:lnTo>
                <a:cubicBezTo>
                  <a:pt x="622300" y="331364"/>
                  <a:pt x="619125" y="344064"/>
                  <a:pt x="609600" y="350414"/>
                </a:cubicBezTo>
                <a:lnTo>
                  <a:pt x="581025" y="369464"/>
                </a:lnTo>
                <a:cubicBezTo>
                  <a:pt x="574750" y="388288"/>
                  <a:pt x="569236" y="413185"/>
                  <a:pt x="552450" y="426614"/>
                </a:cubicBezTo>
                <a:cubicBezTo>
                  <a:pt x="544610" y="432886"/>
                  <a:pt x="532855" y="431649"/>
                  <a:pt x="523875" y="436139"/>
                </a:cubicBezTo>
                <a:cubicBezTo>
                  <a:pt x="513636" y="441259"/>
                  <a:pt x="505822" y="450680"/>
                  <a:pt x="495300" y="455189"/>
                </a:cubicBezTo>
                <a:cubicBezTo>
                  <a:pt x="452574" y="473500"/>
                  <a:pt x="465696" y="455703"/>
                  <a:pt x="428625" y="474239"/>
                </a:cubicBezTo>
                <a:cubicBezTo>
                  <a:pt x="402103" y="487500"/>
                  <a:pt x="392541" y="500798"/>
                  <a:pt x="371475" y="521864"/>
                </a:cubicBezTo>
                <a:cubicBezTo>
                  <a:pt x="353332" y="576293"/>
                  <a:pt x="376918" y="530935"/>
                  <a:pt x="333375" y="559964"/>
                </a:cubicBezTo>
                <a:cubicBezTo>
                  <a:pt x="286562" y="591172"/>
                  <a:pt x="320892" y="581972"/>
                  <a:pt x="285750" y="617114"/>
                </a:cubicBezTo>
                <a:cubicBezTo>
                  <a:pt x="277655" y="625209"/>
                  <a:pt x="266700" y="629814"/>
                  <a:pt x="257175" y="636164"/>
                </a:cubicBezTo>
                <a:cubicBezTo>
                  <a:pt x="234433" y="704389"/>
                  <a:pt x="266946" y="626344"/>
                  <a:pt x="219075" y="683789"/>
                </a:cubicBezTo>
                <a:cubicBezTo>
                  <a:pt x="181722" y="728613"/>
                  <a:pt x="218530" y="712909"/>
                  <a:pt x="180975" y="750464"/>
                </a:cubicBezTo>
                <a:cubicBezTo>
                  <a:pt x="172880" y="758559"/>
                  <a:pt x="161925" y="763164"/>
                  <a:pt x="152400" y="769514"/>
                </a:cubicBezTo>
                <a:cubicBezTo>
                  <a:pt x="121261" y="862931"/>
                  <a:pt x="171745" y="730971"/>
                  <a:pt x="114300" y="817139"/>
                </a:cubicBezTo>
                <a:cubicBezTo>
                  <a:pt x="107038" y="828031"/>
                  <a:pt x="109932" y="843207"/>
                  <a:pt x="104775" y="855239"/>
                </a:cubicBezTo>
                <a:cubicBezTo>
                  <a:pt x="92075" y="884872"/>
                  <a:pt x="82550" y="885931"/>
                  <a:pt x="57150" y="902864"/>
                </a:cubicBezTo>
                <a:cubicBezTo>
                  <a:pt x="28017" y="990264"/>
                  <a:pt x="76715" y="854209"/>
                  <a:pt x="19050" y="969539"/>
                </a:cubicBezTo>
                <a:cubicBezTo>
                  <a:pt x="10070" y="987500"/>
                  <a:pt x="0" y="1026689"/>
                  <a:pt x="0" y="1026689"/>
                </a:cubicBezTo>
                <a:cubicBezTo>
                  <a:pt x="6815" y="1060764"/>
                  <a:pt x="4049" y="1078363"/>
                  <a:pt x="28575" y="1102889"/>
                </a:cubicBezTo>
                <a:cubicBezTo>
                  <a:pt x="36670" y="1110984"/>
                  <a:pt x="49055" y="1113844"/>
                  <a:pt x="57150" y="1121939"/>
                </a:cubicBezTo>
                <a:cubicBezTo>
                  <a:pt x="68375" y="1133164"/>
                  <a:pt x="72516" y="1151233"/>
                  <a:pt x="85725" y="1160039"/>
                </a:cubicBezTo>
                <a:cubicBezTo>
                  <a:pt x="102433" y="1171178"/>
                  <a:pt x="123825" y="1172739"/>
                  <a:pt x="142875" y="1179089"/>
                </a:cubicBezTo>
                <a:lnTo>
                  <a:pt x="171450" y="1188614"/>
                </a:lnTo>
                <a:cubicBezTo>
                  <a:pt x="192516" y="1209680"/>
                  <a:pt x="205814" y="1219242"/>
                  <a:pt x="219075" y="1245764"/>
                </a:cubicBezTo>
                <a:cubicBezTo>
                  <a:pt x="223565" y="1254744"/>
                  <a:pt x="226165" y="1264599"/>
                  <a:pt x="228600" y="1274339"/>
                </a:cubicBezTo>
                <a:cubicBezTo>
                  <a:pt x="248242" y="1352905"/>
                  <a:pt x="228094" y="1291618"/>
                  <a:pt x="247650" y="1360064"/>
                </a:cubicBezTo>
                <a:cubicBezTo>
                  <a:pt x="250408" y="1369718"/>
                  <a:pt x="250075" y="1381539"/>
                  <a:pt x="257175" y="1388639"/>
                </a:cubicBezTo>
                <a:cubicBezTo>
                  <a:pt x="264275" y="1395739"/>
                  <a:pt x="276770" y="1393674"/>
                  <a:pt x="285750" y="1398164"/>
                </a:cubicBezTo>
                <a:cubicBezTo>
                  <a:pt x="359608" y="1435093"/>
                  <a:pt x="271076" y="1402798"/>
                  <a:pt x="342900" y="1426739"/>
                </a:cubicBezTo>
                <a:cubicBezTo>
                  <a:pt x="409575" y="1423564"/>
                  <a:pt x="476405" y="1422757"/>
                  <a:pt x="542925" y="1417214"/>
                </a:cubicBezTo>
                <a:cubicBezTo>
                  <a:pt x="576141" y="1414446"/>
                  <a:pt x="570237" y="1401427"/>
                  <a:pt x="600075" y="1388639"/>
                </a:cubicBezTo>
                <a:cubicBezTo>
                  <a:pt x="612107" y="1383482"/>
                  <a:pt x="625475" y="1382289"/>
                  <a:pt x="638175" y="1379114"/>
                </a:cubicBezTo>
                <a:cubicBezTo>
                  <a:pt x="730732" y="1390684"/>
                  <a:pt x="714146" y="1394115"/>
                  <a:pt x="819150" y="1379114"/>
                </a:cubicBezTo>
                <a:cubicBezTo>
                  <a:pt x="852668" y="1374326"/>
                  <a:pt x="846118" y="1365630"/>
                  <a:pt x="876300" y="1350539"/>
                </a:cubicBezTo>
                <a:cubicBezTo>
                  <a:pt x="885280" y="1346049"/>
                  <a:pt x="895350" y="1344189"/>
                  <a:pt x="904875" y="1341014"/>
                </a:cubicBezTo>
                <a:cubicBezTo>
                  <a:pt x="914400" y="1331489"/>
                  <a:pt x="922027" y="1319578"/>
                  <a:pt x="933450" y="1312439"/>
                </a:cubicBezTo>
                <a:cubicBezTo>
                  <a:pt x="947949" y="1303377"/>
                  <a:pt x="965451" y="1300333"/>
                  <a:pt x="981075" y="1293389"/>
                </a:cubicBezTo>
                <a:cubicBezTo>
                  <a:pt x="1045115" y="1264927"/>
                  <a:pt x="992279" y="1281063"/>
                  <a:pt x="1057275" y="1264814"/>
                </a:cubicBezTo>
                <a:cubicBezTo>
                  <a:pt x="1166812" y="1191789"/>
                  <a:pt x="1021457" y="1281896"/>
                  <a:pt x="1352550" y="1226714"/>
                </a:cubicBezTo>
                <a:cubicBezTo>
                  <a:pt x="1363842" y="1224832"/>
                  <a:pt x="1363505" y="1206234"/>
                  <a:pt x="1371600" y="1198139"/>
                </a:cubicBezTo>
                <a:cubicBezTo>
                  <a:pt x="1382825" y="1186914"/>
                  <a:pt x="1396782" y="1178791"/>
                  <a:pt x="1409700" y="1169564"/>
                </a:cubicBezTo>
                <a:cubicBezTo>
                  <a:pt x="1509025" y="1098618"/>
                  <a:pt x="1360118" y="1210883"/>
                  <a:pt x="1466850" y="1121939"/>
                </a:cubicBezTo>
                <a:cubicBezTo>
                  <a:pt x="1475644" y="1114610"/>
                  <a:pt x="1486631" y="1110218"/>
                  <a:pt x="1495425" y="1102889"/>
                </a:cubicBezTo>
                <a:cubicBezTo>
                  <a:pt x="1568764" y="1041773"/>
                  <a:pt x="1481629" y="1102562"/>
                  <a:pt x="1552575" y="1055264"/>
                </a:cubicBezTo>
                <a:cubicBezTo>
                  <a:pt x="1558925" y="1045739"/>
                  <a:pt x="1570911" y="1038114"/>
                  <a:pt x="1571625" y="1026689"/>
                </a:cubicBezTo>
                <a:cubicBezTo>
                  <a:pt x="1579038" y="908077"/>
                  <a:pt x="1574724" y="921800"/>
                  <a:pt x="1524000" y="845714"/>
                </a:cubicBezTo>
                <a:cubicBezTo>
                  <a:pt x="1517650" y="836189"/>
                  <a:pt x="1513045" y="825234"/>
                  <a:pt x="1504950" y="817139"/>
                </a:cubicBezTo>
                <a:cubicBezTo>
                  <a:pt x="1495425" y="807614"/>
                  <a:pt x="1484645" y="799197"/>
                  <a:pt x="1476375" y="788564"/>
                </a:cubicBezTo>
                <a:cubicBezTo>
                  <a:pt x="1462319" y="770492"/>
                  <a:pt x="1438275" y="731414"/>
                  <a:pt x="1438275" y="731414"/>
                </a:cubicBezTo>
                <a:cubicBezTo>
                  <a:pt x="1423880" y="673833"/>
                  <a:pt x="1432890" y="705733"/>
                  <a:pt x="1409700" y="636164"/>
                </a:cubicBezTo>
                <a:cubicBezTo>
                  <a:pt x="1406525" y="626639"/>
                  <a:pt x="1405744" y="615943"/>
                  <a:pt x="1400175" y="607589"/>
                </a:cubicBezTo>
                <a:lnTo>
                  <a:pt x="1343025" y="521864"/>
                </a:lnTo>
                <a:cubicBezTo>
                  <a:pt x="1336675" y="512339"/>
                  <a:pt x="1327595" y="504149"/>
                  <a:pt x="1323975" y="493289"/>
                </a:cubicBezTo>
                <a:cubicBezTo>
                  <a:pt x="1320800" y="483764"/>
                  <a:pt x="1318940" y="473694"/>
                  <a:pt x="1314450" y="464714"/>
                </a:cubicBezTo>
                <a:cubicBezTo>
                  <a:pt x="1301189" y="438192"/>
                  <a:pt x="1287891" y="428630"/>
                  <a:pt x="1266825" y="407564"/>
                </a:cubicBezTo>
                <a:cubicBezTo>
                  <a:pt x="1260475" y="388514"/>
                  <a:pt x="1251076" y="370221"/>
                  <a:pt x="1247775" y="350414"/>
                </a:cubicBezTo>
                <a:cubicBezTo>
                  <a:pt x="1240920" y="309282"/>
                  <a:pt x="1241336" y="263571"/>
                  <a:pt x="1200150" y="236114"/>
                </a:cubicBezTo>
                <a:cubicBezTo>
                  <a:pt x="1190625" y="229764"/>
                  <a:pt x="1182036" y="221713"/>
                  <a:pt x="1171575" y="217064"/>
                </a:cubicBezTo>
                <a:cubicBezTo>
                  <a:pt x="1069560" y="171724"/>
                  <a:pt x="1150519" y="222077"/>
                  <a:pt x="1085850" y="178964"/>
                </a:cubicBezTo>
                <a:cubicBezTo>
                  <a:pt x="1061909" y="107140"/>
                  <a:pt x="1096989" y="192887"/>
                  <a:pt x="1047750" y="131339"/>
                </a:cubicBezTo>
                <a:cubicBezTo>
                  <a:pt x="1041478" y="123499"/>
                  <a:pt x="1045325" y="109864"/>
                  <a:pt x="1038225" y="102764"/>
                </a:cubicBezTo>
                <a:cubicBezTo>
                  <a:pt x="1022036" y="86575"/>
                  <a:pt x="1000125" y="77364"/>
                  <a:pt x="981075" y="64664"/>
                </a:cubicBezTo>
                <a:cubicBezTo>
                  <a:pt x="971550" y="58314"/>
                  <a:pt x="963763" y="47662"/>
                  <a:pt x="952500" y="45614"/>
                </a:cubicBezTo>
                <a:lnTo>
                  <a:pt x="857250" y="1703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 rot="16200000">
            <a:off x="7911726" y="4375554"/>
            <a:ext cx="1071570" cy="17859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6200000">
            <a:off x="6983032" y="4375554"/>
            <a:ext cx="1071570" cy="17859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 rot="16200000">
            <a:off x="5982900" y="4375554"/>
            <a:ext cx="1071570" cy="17859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 rot="12392547">
            <a:off x="4465893" y="1988171"/>
            <a:ext cx="1596883" cy="221476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1071538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928662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285852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42976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000100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500166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357290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1214414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714480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571604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428728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85852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928794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1785918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643042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1857356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143108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2000232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357422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214546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071670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571736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428860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285984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2786050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643174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2500298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2357422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000364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2857488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714612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214678" y="214311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3071802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2928926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3286116" y="250030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143240" y="285749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1714480" y="314324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2285984" y="392906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2786050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1928794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428860" y="357187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2571736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1785918" y="357187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500166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2214546" y="357187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2071670" y="392906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143108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2000232" y="357187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3428992" y="207167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3643306" y="200024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857620" y="1928802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3500430" y="235743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3500430" y="307181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3428992" y="271462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3714744" y="2285992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3000364" y="321468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2643174" y="3571876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2857488" y="350043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5400000">
            <a:off x="2500298" y="385762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5400000">
            <a:off x="3286116" y="307181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>
            <a:off x="3143240" y="342900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3643306" y="2643182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2928926" y="378619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5400000">
            <a:off x="2714612" y="385762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5400000">
            <a:off x="3286116" y="421481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2357422" y="414338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3571868" y="342900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2571736" y="421481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2786050" y="414338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3357554" y="3429000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3071802" y="4071942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3357554" y="3857628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3143240" y="3714752"/>
            <a:ext cx="214314" cy="714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-fotki.yandex.ru/get/3213/elfim-vladimir.27/0_23382_5388c9fb_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000496" y="857232"/>
            <a:ext cx="4929222" cy="1143008"/>
          </a:xfrm>
          <a:prstGeom prst="cloudCallout">
            <a:avLst>
              <a:gd name="adj1" fmla="val 21442"/>
              <a:gd name="adj2" fmla="val 2891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бывают дожди?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ка 24 из 27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0161"/>
            <a:ext cx="9144001" cy="6868161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3857620" y="214290"/>
            <a:ext cx="5072098" cy="92869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Ливень - проливной дождь.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2 из 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3428992" y="5500702"/>
            <a:ext cx="5500726" cy="11430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Ситничек – мелкий дождь, как из сита.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000496" y="857232"/>
            <a:ext cx="4929222" cy="1714512"/>
          </a:xfrm>
          <a:prstGeom prst="cloudCallout">
            <a:avLst>
              <a:gd name="adj1" fmla="val 20669"/>
              <a:gd name="adj2" fmla="val 18916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Шумит, но в поле и в саду,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дом не попадет.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никуда я не иду.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Покуда он идет.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3554" name="Picture 2" descr="Картинка 171 из 43918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786058"/>
            <a:ext cx="4572000" cy="355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214282" y="5500702"/>
            <a:ext cx="5500726" cy="11430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Косой дождь (косохлёст).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13 из 9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8143932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714612" y="5286388"/>
            <a:ext cx="6286544" cy="1357322"/>
          </a:xfrm>
          <a:prstGeom prst="cloudCallout">
            <a:avLst>
              <a:gd name="adj1" fmla="val -51017"/>
              <a:gd name="adj2" fmla="val -6652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5887" y="428604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6143668" cy="2143140"/>
          </a:xfrm>
          <a:prstGeom prst="cloudCallout">
            <a:avLst>
              <a:gd name="adj1" fmla="val 71294"/>
              <a:gd name="adj2" fmla="val -342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 уже догадались, что это град!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образуется в тех случаях, когда кусочки льда не успевают по дороге растаять и ледяными шариками ложатся на землю.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429264"/>
            <a:ext cx="6286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Случается иной раз, что вместе с дождем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падают на землю ледяные шарики, и мелкие,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крупные — как когда.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280 из 138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35729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18 из 253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а 38 из 2539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948690"/>
            <a:ext cx="4429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ывают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совсем особенные летние, дожди, короткие, веселые; идут они удивительным образом — с ясного неба, при свете яркого солнца!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Туч на небе нет, только висит в воздухе легкая белая дымка. Это водяной пар. Он низко над землей попал в холодный поток воздуха, превратился в капельки воды, они начали быстро сливаться, тяжелеть и падать на землю редкими крупными каплями.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Он быстро проходит, этот дождь, сияет солнце, и нет больше в воздухе белой дымки, она пролилась на землю «слепым дождиком» — так почему-то называют этот летний дождь без облаков.</a:t>
            </a:r>
          </a:p>
          <a:p>
            <a:endParaRPr lang="ru-RU" dirty="0"/>
          </a:p>
        </p:txBody>
      </p:sp>
      <p:pic>
        <p:nvPicPr>
          <p:cNvPr id="50178" name="Picture 2" descr="Картинка 249 из 8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928670"/>
            <a:ext cx="4071946" cy="566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а 53 из 7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046 из 7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1000108"/>
            <a:ext cx="35004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Полная противоположность слепому, летнему,— дождь осенний, моросящий. Тот как зарядит сыпать маленькими капельками на землю, словно его кто-то там наверху распыляет из пульверизатора, так и будет идти день, два, три, неделю не переставая. И тогда становится очень скучно. Под ногами слякоть, небо свинцовое, и моросит холодный, нудный дождь... Хорошо, что осень в конце концов пройдет и снова будет лето.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3250" name="Picture 2" descr="Картинка 16 из 65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929222" cy="562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 8 из 65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28596" y="857232"/>
            <a:ext cx="4357718" cy="164307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Ждали, звали,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показался –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прочь побежали.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429124" y="4572008"/>
            <a:ext cx="4357718" cy="164307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тонок, и долог,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сядет –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траве не видно.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836 из 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85786" y="3286124"/>
            <a:ext cx="2786050" cy="284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Картинка 836 из 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786050" cy="284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3000364" y="5786454"/>
            <a:ext cx="3857652" cy="785818"/>
          </a:xfrm>
          <a:prstGeom prst="cloudCallout">
            <a:avLst>
              <a:gd name="adj1" fmla="val 63796"/>
              <a:gd name="adj2" fmla="val -1049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же такое ветер?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214282" y="785794"/>
            <a:ext cx="5072098" cy="1428760"/>
          </a:xfrm>
          <a:prstGeom prst="cloudCallout">
            <a:avLst>
              <a:gd name="adj1" fmla="val 489"/>
              <a:gd name="adj2" fmla="val 2458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Ветер – это движение, поток воздуха.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236 из 4389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CE9FC"/>
              </a:clrFrom>
              <a:clrTo>
                <a:srgbClr val="ECE9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857232"/>
            <a:ext cx="287655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715140" y="3429000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6248" y="3071810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29256" y="1928802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8148" y="1500174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00826" y="1000108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6248" y="1000108"/>
            <a:ext cx="500066" cy="4143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357298"/>
            <a:ext cx="35004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Воздух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постоянно находится в движении из-за того, что он по-разному нагрет. Теплый воздух, более легкий, поднимается вверх, а холодный, более тяжелый, стелется понизу, занимая освободившееся место. Это можно увидеть даже у нас в классе.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Посмотрите на подоконник. На нем лежит воздушный шарик. Давайте ненадолго откроем окно. Что вы увидели?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314" name="Picture 2" descr="Картинка 8 из 622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834673"/>
            <a:ext cx="4681550" cy="56899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286776" y="4357694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29520" y="4071942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15140" y="4357694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929322" y="4071942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43504" y="4357694"/>
            <a:ext cx="214314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57686" y="4143380"/>
            <a:ext cx="285752" cy="2857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57620" y="928670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Шарик был подхвачен потоком воздуха и полетел. Куда он полетел? Вверх, вместе с теплым воздухом.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Так что теплый воздух поднимается вверх, а его место занимает холодный воздух. Это движение происходит постоянно, поэтому на земле дуют ветры.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266" name="Picture 2" descr="Картинка 78 из 1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357586" cy="5715040"/>
          </a:xfrm>
          <a:prstGeom prst="rect">
            <a:avLst/>
          </a:prstGeom>
          <a:noFill/>
        </p:spPr>
      </p:pic>
      <p:pic>
        <p:nvPicPr>
          <p:cNvPr id="11268" name="Picture 4" descr="Картинка 36 из 622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286124"/>
            <a:ext cx="5076825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280 из 62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5 из 25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14290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на Земле бывают разные. Бывают легкие и теплые, приносящие освежающую прохладу.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Картинка 78 из 49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74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628" y="142852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бывают сильные и грозные — ураганы, тайфуны и смерчи.                     Они приносят много разрушений.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572000" y="857232"/>
            <a:ext cx="4286280" cy="1500198"/>
          </a:xfrm>
          <a:prstGeom prst="cloudCallout">
            <a:avLst>
              <a:gd name="adj1" fmla="val 15796"/>
              <a:gd name="adj2" fmla="val 2090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Зачем нужен ветер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живущим на Земле?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282" y="785794"/>
            <a:ext cx="8715436" cy="2857520"/>
          </a:xfrm>
          <a:prstGeom prst="cloudCallout">
            <a:avLst>
              <a:gd name="adj1" fmla="val -20907"/>
              <a:gd name="adj2" fmla="val 937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1214422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переносят семена многих растений, помогают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работать мельницам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плыть парусникам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еще ветер приносит летом прохладу, очищает воздух от пыли, гари и копоти, выбрасываемых в воздух фабриками, заводами и машинами.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Представляете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чем бы мы дышали, если бы вся эта грязь так и оставалась бы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еть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над нашей головой?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6" descr="Картинка 1221 из 729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119319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000496" y="857232"/>
            <a:ext cx="4857784" cy="1500198"/>
          </a:xfrm>
          <a:prstGeom prst="cloudCallout">
            <a:avLst>
              <a:gd name="adj1" fmla="val 15796"/>
              <a:gd name="adj2" fmla="val 2090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+mj-lt"/>
              </a:rPr>
              <a:t>Может ли человек создать искусственный ветер?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282" y="785794"/>
            <a:ext cx="8715436" cy="2214578"/>
          </a:xfrm>
          <a:prstGeom prst="cloudCallout">
            <a:avLst>
              <a:gd name="adj1" fmla="val -20907"/>
              <a:gd name="adj2" fmla="val 1282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6" y="1000108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очень жарко, то мы включаем вентилятор,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чтобы немного освежиться. Также вентиляция нужна, чтобы двигать воздух, которым мы дышим. Если бы в домах не было вентиляции, то при закрытых окнах и дверях мы бы просто задохнулись. На всех не хватило бы чистого воздуха.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8852" name="Picture 4" descr="Картинка 4 из 1367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214686"/>
            <a:ext cx="4429124" cy="332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а 42 из 11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51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 из 1367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857232"/>
            <a:ext cx="4072662" cy="57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2928926" y="857232"/>
            <a:ext cx="5929354" cy="1500198"/>
          </a:xfrm>
          <a:prstGeom prst="cloudCallout">
            <a:avLst>
              <a:gd name="adj1" fmla="val 25220"/>
              <a:gd name="adj2" fmla="val 210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такое «сквозняк»? Это слово мы часто слышим, как только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открываем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окна и двери?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282" y="857232"/>
            <a:ext cx="8643998" cy="2428892"/>
          </a:xfrm>
          <a:prstGeom prst="cloudCallout">
            <a:avLst>
              <a:gd name="adj1" fmla="val -20585"/>
              <a:gd name="adj2" fmla="val 1219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142984"/>
            <a:ext cx="8429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 помещении открыть одновременно и форточку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дверь, то возникает сильное движение воздуха.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обычно и называют сквозняком. При сильном сквозняке тело человека быстро охлаждается и может начаться простуда, поэтому, проветривая помещение, не следует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сразу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открывать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двери.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9090" name="Picture 2" descr="Картинка 355 из 62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00438"/>
            <a:ext cx="3214678" cy="279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а 2 из 6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286116" y="5857892"/>
            <a:ext cx="3857652" cy="785818"/>
          </a:xfrm>
          <a:prstGeom prst="cloudCallout">
            <a:avLst>
              <a:gd name="adj1" fmla="val 56223"/>
              <a:gd name="adj2" fmla="val -13891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Какой бывает ветер?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071546"/>
            <a:ext cx="2786082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СИЛЬНЫЙ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2714644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ЗЕЛЁНЫЙ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857364"/>
            <a:ext cx="2857520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ПОРЫВИСТЫЙ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928670"/>
            <a:ext cx="2786082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ПЁСТРЫЙ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214818"/>
            <a:ext cx="2714644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СЫРОЙ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071810"/>
            <a:ext cx="2714644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ХОЛОДНЫЙ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2928934"/>
            <a:ext cx="2643206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СЛАБЫЙ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214950"/>
            <a:ext cx="2714644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СЛАДКИЙ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4143380"/>
            <a:ext cx="2571768" cy="5715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ШИРОКИЙ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429132"/>
            <a:ext cx="80724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en-US" sz="2400" b="1" i="1" dirty="0" smtClean="0">
                <a:solidFill>
                  <a:schemeClr val="bg1"/>
                </a:solidFill>
                <a:latin typeface="+mj-lt"/>
              </a:rPr>
              <a:t>kotrish@yandex.ru</a:t>
            </a:r>
            <a:endParaRPr lang="ru-RU" sz="2400" b="1" i="1" dirty="0" smtClean="0">
              <a:solidFill>
                <a:schemeClr val="bg1"/>
              </a:solidFill>
              <a:latin typeface="+mj-lt"/>
            </a:endParaRP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j-lt"/>
              </a:rPr>
            </a:br>
            <a:r>
              <a:rPr lang="ru-RU" b="1" dirty="0" smtClean="0">
                <a:solidFill>
                  <a:schemeClr val="bg1"/>
                </a:solidFill>
                <a:latin typeface="+mj-lt"/>
              </a:rPr>
              <a:t>Вы скачали эту презентацию на сайте - viki.rdf.ru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7868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http://s44.radikal.ru/i103/0908/a9/b4df6e315cfd.jpg</a:t>
            </a:r>
            <a:endParaRPr lang="ru-RU" dirty="0" smtClean="0">
              <a:hlinkClick r:id="rId3"/>
            </a:endParaRPr>
          </a:p>
          <a:p>
            <a:r>
              <a:rPr lang="ru-RU" dirty="0" smtClean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eliston.narod.ru/GIF/dogdi2.gif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i034.radikal.ru/0803/2f/f1800dc0036e.gif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zundercom.narod.ru/images/5/tuman_nad_olangoy.jpg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www.petrovavn.21416s01.edusite.ru/DswMedia/solnyishkoituchka.jpg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img0.liveinternet.ru/images/attach/b/0/23034/23034709_dozhd.gif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http://fotki.yandex.ru/users/elfim-vladimir/view/144266/?</a:t>
            </a:r>
            <a:r>
              <a:rPr lang="ru-RU" dirty="0" smtClean="0">
                <a:hlinkClick r:id="rId9"/>
              </a:rPr>
              <a:t>page=0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http://</a:t>
            </a:r>
            <a:r>
              <a:rPr lang="ru-RU" dirty="0" smtClean="0">
                <a:hlinkClick r:id="rId10"/>
              </a:rPr>
              <a:t>i.i.ua/photo/images/pic/0/0/192200_3ada743f.jpg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http://</a:t>
            </a:r>
            <a:r>
              <a:rPr lang="ru-RU" dirty="0" smtClean="0">
                <a:hlinkClick r:id="rId11"/>
              </a:rPr>
              <a:t>stat11.privet.ru/lr/081096ace66585ce6a9214a732d1fecb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http://</a:t>
            </a:r>
            <a:r>
              <a:rPr lang="ru-RU" dirty="0" smtClean="0">
                <a:hlinkClick r:id="rId12"/>
              </a:rPr>
              <a:t>kenjik.ru/wp-content/gallery/agnia_barto/barto_v_dojd.jpg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http://</a:t>
            </a:r>
            <a:r>
              <a:rPr lang="ru-RU" dirty="0" smtClean="0">
                <a:hlinkClick r:id="rId13"/>
              </a:rPr>
              <a:t>boguch.narod.ru/img/grad_03_800.JPG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http://i064.radikal.ru/0905/d0/7d74e96448f5.jpg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4000496" y="857232"/>
            <a:ext cx="4929222" cy="1857388"/>
          </a:xfrm>
          <a:prstGeom prst="cloudCallout">
            <a:avLst>
              <a:gd name="adj1" fmla="val 17577"/>
              <a:gd name="adj2" fmla="val 1768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Летит без крыльев и поет, Прохожих задирает. Одним проходу не дает, Других он подгоняет.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9938" name="Picture 2" descr="Картинка 124 из 4389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2285992"/>
            <a:ext cx="5143536" cy="42773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28596" y="857232"/>
            <a:ext cx="4786346" cy="164307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Есть на свете конь –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Всему миру не сдержать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786314" y="4286256"/>
            <a:ext cx="4071966" cy="228601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рук, без ног,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полю рыщет,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оёт да свищет,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Деревья ломает,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земле приклоняет.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489 из 696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2954570" cy="2810445"/>
          </a:xfrm>
          <a:prstGeom prst="rect">
            <a:avLst/>
          </a:prstGeom>
          <a:noFill/>
        </p:spPr>
      </p:pic>
      <p:pic>
        <p:nvPicPr>
          <p:cNvPr id="7" name="Picture 2" descr="Картинка 489 из 696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1142984"/>
            <a:ext cx="2954570" cy="28104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6 из 11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7500990" cy="2286016"/>
          </a:xfrm>
          <a:prstGeom prst="cloudCallout">
            <a:avLst>
              <a:gd name="adj1" fmla="val -17374"/>
              <a:gd name="adj2" fmla="val 140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говорили, что на Луне нет морей, рек, озер. Там вообще нет воды. Нет на Луне и воздуха, а значит, там не бывает ветреной погоды. Почему же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Земле идет дождь и дует ветер? Зачем они нужны?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Солнце согревает воду в океане, в море, в реке, в любой луже.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Вода испаряется, превращается в прозрачный пар и поднимается кверху, туда, куда увлекают ее за собой теплые потоки воздуха, потому что теплый воздух легче холодного, он всегда стремится умчаться вверх.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4" name="Picture 2" descr="Картинка 2 из 1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4786346" cy="569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582</Words>
  <Application>Microsoft Office PowerPoint</Application>
  <PresentationFormat>Экран (4:3)</PresentationFormat>
  <Paragraphs>159</Paragraphs>
  <Slides>46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93</cp:revision>
  <dcterms:modified xsi:type="dcterms:W3CDTF">2010-01-12T14:32:12Z</dcterms:modified>
</cp:coreProperties>
</file>